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71" r:id="rId5"/>
    <p:sldId id="256" r:id="rId6"/>
    <p:sldId id="258" r:id="rId7"/>
    <p:sldId id="264" r:id="rId8"/>
    <p:sldId id="267" r:id="rId9"/>
    <p:sldId id="259" r:id="rId10"/>
    <p:sldId id="268" r:id="rId11"/>
    <p:sldId id="269" r:id="rId12"/>
    <p:sldId id="265" r:id="rId13"/>
    <p:sldId id="275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802855631\Documents\htdocs\projects\RITE\qv\working\ss-ave-r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97515083341855"/>
          <c:y val="0.1093541511121663"/>
          <c:w val="0.4859454200934723"/>
          <c:h val="0.77617784664277922"/>
        </c:manualLayout>
      </c:layout>
      <c:scatterChart>
        <c:scatterStyle val="lineMarker"/>
        <c:varyColors val="0"/>
        <c:ser>
          <c:idx val="4"/>
          <c:order val="0"/>
          <c:tx>
            <c:strRef>
              <c:f>'IW10,R20ms,X1Gbps'!$J$11</c:f>
              <c:strCache>
                <c:ptCount val="1"/>
                <c:pt idx="0">
                  <c:v>IW10, R20ms
X1Gb/s</c:v>
                </c:pt>
              </c:strCache>
            </c:strRef>
          </c:tx>
          <c:spPr>
            <a:ln w="50800" cmpd="dbl">
              <a:prstDash val="solid"/>
            </a:ln>
          </c:spPr>
          <c:marker>
            <c:symbol val="none"/>
          </c:marker>
          <c:xVal>
            <c:numRef>
              <c:f>'IW10,R20ms,X1Gbps'!$B$12:$B$251</c:f>
              <c:numCache>
                <c:formatCode>_-* #,##0_-;\-* #,##0_-;_-* "-"??_-;_-@_-</c:formatCode>
                <c:ptCount val="240"/>
                <c:pt idx="0">
                  <c:v>1.0905077326652577</c:v>
                </c:pt>
                <c:pt idx="1">
                  <c:v>1.189207115002721</c:v>
                </c:pt>
                <c:pt idx="2">
                  <c:v>1.2968395546510096</c:v>
                </c:pt>
                <c:pt idx="3">
                  <c:v>1.4142135623730949</c:v>
                </c:pt>
                <c:pt idx="4">
                  <c:v>1.5422108254079407</c:v>
                </c:pt>
                <c:pt idx="5">
                  <c:v>1.6817928305074288</c:v>
                </c:pt>
                <c:pt idx="6">
                  <c:v>1.8340080864093422</c:v>
                </c:pt>
                <c:pt idx="7">
                  <c:v>1.9999999999999996</c:v>
                </c:pt>
                <c:pt idx="8">
                  <c:v>2.1810154653305149</c:v>
                </c:pt>
                <c:pt idx="9">
                  <c:v>2.3784142300054416</c:v>
                </c:pt>
                <c:pt idx="10">
                  <c:v>2.5936791093020188</c:v>
                </c:pt>
                <c:pt idx="11">
                  <c:v>2.8284271247461894</c:v>
                </c:pt>
                <c:pt idx="12">
                  <c:v>3.0844216508158806</c:v>
                </c:pt>
                <c:pt idx="13">
                  <c:v>3.3635856610148567</c:v>
                </c:pt>
                <c:pt idx="14">
                  <c:v>3.6680161728186835</c:v>
                </c:pt>
                <c:pt idx="15">
                  <c:v>3.9999999999999982</c:v>
                </c:pt>
                <c:pt idx="16">
                  <c:v>4.362030930661029</c:v>
                </c:pt>
                <c:pt idx="17">
                  <c:v>4.7568284600108823</c:v>
                </c:pt>
                <c:pt idx="18">
                  <c:v>5.1873582186040359</c:v>
                </c:pt>
                <c:pt idx="19">
                  <c:v>5.656854249492377</c:v>
                </c:pt>
                <c:pt idx="20">
                  <c:v>6.1688433016317603</c:v>
                </c:pt>
                <c:pt idx="21">
                  <c:v>6.7271713220297125</c:v>
                </c:pt>
                <c:pt idx="22">
                  <c:v>7.3360323456373653</c:v>
                </c:pt>
                <c:pt idx="23">
                  <c:v>7.9999999999999947</c:v>
                </c:pt>
                <c:pt idx="24">
                  <c:v>8.7240618613220562</c:v>
                </c:pt>
                <c:pt idx="25">
                  <c:v>9.5136569200217629</c:v>
                </c:pt>
                <c:pt idx="26">
                  <c:v>10.37471643720807</c:v>
                </c:pt>
                <c:pt idx="27">
                  <c:v>11.313708498984752</c:v>
                </c:pt>
                <c:pt idx="28">
                  <c:v>12.337686603263517</c:v>
                </c:pt>
                <c:pt idx="29">
                  <c:v>13.454342644059421</c:v>
                </c:pt>
                <c:pt idx="30">
                  <c:v>14.672064691274727</c:v>
                </c:pt>
                <c:pt idx="31">
                  <c:v>15.999999999999986</c:v>
                </c:pt>
                <c:pt idx="32">
                  <c:v>17.448123722644109</c:v>
                </c:pt>
                <c:pt idx="33">
                  <c:v>19.027313840043519</c:v>
                </c:pt>
                <c:pt idx="34">
                  <c:v>20.749432874416136</c:v>
                </c:pt>
                <c:pt idx="35">
                  <c:v>22.627416997969497</c:v>
                </c:pt>
                <c:pt idx="36">
                  <c:v>24.675373206527031</c:v>
                </c:pt>
                <c:pt idx="37">
                  <c:v>26.908685288118836</c:v>
                </c:pt>
                <c:pt idx="38">
                  <c:v>29.34412938254945</c:v>
                </c:pt>
                <c:pt idx="39">
                  <c:v>31.999999999999964</c:v>
                </c:pt>
                <c:pt idx="40">
                  <c:v>34.896247445288211</c:v>
                </c:pt>
                <c:pt idx="41">
                  <c:v>38.05462768008703</c:v>
                </c:pt>
                <c:pt idx="42">
                  <c:v>41.498865748832266</c:v>
                </c:pt>
                <c:pt idx="43">
                  <c:v>45.254833995938988</c:v>
                </c:pt>
                <c:pt idx="44">
                  <c:v>49.350746413054047</c:v>
                </c:pt>
                <c:pt idx="45">
                  <c:v>53.817370576237657</c:v>
                </c:pt>
                <c:pt idx="46">
                  <c:v>58.688258765098887</c:v>
                </c:pt>
                <c:pt idx="47">
                  <c:v>63.999999999999915</c:v>
                </c:pt>
                <c:pt idx="48">
                  <c:v>69.792494890576407</c:v>
                </c:pt>
                <c:pt idx="49">
                  <c:v>76.109255360174046</c:v>
                </c:pt>
                <c:pt idx="50">
                  <c:v>82.997731497664503</c:v>
                </c:pt>
                <c:pt idx="51">
                  <c:v>90.509667991877947</c:v>
                </c:pt>
                <c:pt idx="52">
                  <c:v>98.70149282610808</c:v>
                </c:pt>
                <c:pt idx="53">
                  <c:v>107.6347411524753</c:v>
                </c:pt>
                <c:pt idx="54">
                  <c:v>117.37651753019775</c:v>
                </c:pt>
                <c:pt idx="55">
                  <c:v>127.9999999999998</c:v>
                </c:pt>
                <c:pt idx="56">
                  <c:v>139.58498978115279</c:v>
                </c:pt>
                <c:pt idx="57">
                  <c:v>152.21851072034806</c:v>
                </c:pt>
                <c:pt idx="58">
                  <c:v>165.99546299532898</c:v>
                </c:pt>
                <c:pt idx="59">
                  <c:v>181.01933598375587</c:v>
                </c:pt>
                <c:pt idx="60">
                  <c:v>197.4029856522161</c:v>
                </c:pt>
                <c:pt idx="61">
                  <c:v>215.26948230495054</c:v>
                </c:pt>
                <c:pt idx="62">
                  <c:v>234.75303506039543</c:v>
                </c:pt>
                <c:pt idx="63">
                  <c:v>255.99999999999955</c:v>
                </c:pt>
                <c:pt idx="64">
                  <c:v>279.16997956230546</c:v>
                </c:pt>
                <c:pt idx="65">
                  <c:v>304.43702144069601</c:v>
                </c:pt>
                <c:pt idx="66">
                  <c:v>331.9909259906579</c:v>
                </c:pt>
                <c:pt idx="67">
                  <c:v>362.03867196751168</c:v>
                </c:pt>
                <c:pt idx="68">
                  <c:v>394.80597130443215</c:v>
                </c:pt>
                <c:pt idx="69">
                  <c:v>430.53896460990103</c:v>
                </c:pt>
                <c:pt idx="70">
                  <c:v>469.50607012079075</c:v>
                </c:pt>
                <c:pt idx="71">
                  <c:v>511.99999999999898</c:v>
                </c:pt>
                <c:pt idx="72">
                  <c:v>558.3399591246108</c:v>
                </c:pt>
                <c:pt idx="73">
                  <c:v>608.87404288139192</c:v>
                </c:pt>
                <c:pt idx="74">
                  <c:v>663.98185198131569</c:v>
                </c:pt>
                <c:pt idx="75">
                  <c:v>724.07734393502324</c:v>
                </c:pt>
                <c:pt idx="76">
                  <c:v>789.61194260886407</c:v>
                </c:pt>
                <c:pt idx="77">
                  <c:v>861.07792921980183</c:v>
                </c:pt>
                <c:pt idx="78">
                  <c:v>939.01214024158128</c:v>
                </c:pt>
                <c:pt idx="79">
                  <c:v>1023.9999999999977</c:v>
                </c:pt>
                <c:pt idx="80">
                  <c:v>1116.6799182492214</c:v>
                </c:pt>
                <c:pt idx="81">
                  <c:v>1217.7480857627836</c:v>
                </c:pt>
                <c:pt idx="82">
                  <c:v>1327.9637039626309</c:v>
                </c:pt>
                <c:pt idx="83">
                  <c:v>1448.154687870046</c:v>
                </c:pt>
                <c:pt idx="84">
                  <c:v>1579.2238852177279</c:v>
                </c:pt>
                <c:pt idx="85">
                  <c:v>1722.1558584396034</c:v>
                </c:pt>
                <c:pt idx="86">
                  <c:v>1878.0242804831621</c:v>
                </c:pt>
                <c:pt idx="87">
                  <c:v>2047.999999999995</c:v>
                </c:pt>
                <c:pt idx="88">
                  <c:v>2233.3598364984423</c:v>
                </c:pt>
                <c:pt idx="89">
                  <c:v>2435.4961715255668</c:v>
                </c:pt>
                <c:pt idx="90">
                  <c:v>2655.9274079252614</c:v>
                </c:pt>
                <c:pt idx="91">
                  <c:v>2896.3093757400916</c:v>
                </c:pt>
                <c:pt idx="92">
                  <c:v>3158.4477704354549</c:v>
                </c:pt>
                <c:pt idx="93">
                  <c:v>3444.311716879206</c:v>
                </c:pt>
                <c:pt idx="94">
                  <c:v>3756.0485609663233</c:v>
                </c:pt>
                <c:pt idx="95">
                  <c:v>4095.9999999999891</c:v>
                </c:pt>
                <c:pt idx="96">
                  <c:v>4466.7196729968837</c:v>
                </c:pt>
                <c:pt idx="97">
                  <c:v>4870.9923430511317</c:v>
                </c:pt>
                <c:pt idx="98">
                  <c:v>5311.8548158505218</c:v>
                </c:pt>
                <c:pt idx="99">
                  <c:v>5792.6187514801813</c:v>
                </c:pt>
                <c:pt idx="100">
                  <c:v>6316.8955408709089</c:v>
                </c:pt>
                <c:pt idx="101">
                  <c:v>6888.6234337584101</c:v>
                </c:pt>
                <c:pt idx="102">
                  <c:v>7512.0971219326457</c:v>
                </c:pt>
                <c:pt idx="103">
                  <c:v>8191.9999999999764</c:v>
                </c:pt>
                <c:pt idx="104">
                  <c:v>8933.4393459937655</c:v>
                </c:pt>
                <c:pt idx="105">
                  <c:v>9741.9846861022615</c:v>
                </c:pt>
                <c:pt idx="106">
                  <c:v>10623.709631701042</c:v>
                </c:pt>
                <c:pt idx="107">
                  <c:v>11585.237502960361</c:v>
                </c:pt>
                <c:pt idx="108">
                  <c:v>12633.791081741814</c:v>
                </c:pt>
                <c:pt idx="109">
                  <c:v>13777.246867516817</c:v>
                </c:pt>
                <c:pt idx="110">
                  <c:v>15024.194243865288</c:v>
                </c:pt>
                <c:pt idx="111">
                  <c:v>16383.999999999949</c:v>
                </c:pt>
                <c:pt idx="112">
                  <c:v>17866.878691987527</c:v>
                </c:pt>
                <c:pt idx="113">
                  <c:v>19483.969372204519</c:v>
                </c:pt>
                <c:pt idx="114">
                  <c:v>21247.419263402076</c:v>
                </c:pt>
                <c:pt idx="115">
                  <c:v>23170.475005920714</c:v>
                </c:pt>
                <c:pt idx="116">
                  <c:v>25267.582163483625</c:v>
                </c:pt>
                <c:pt idx="117">
                  <c:v>27554.493735033629</c:v>
                </c:pt>
                <c:pt idx="118">
                  <c:v>30048.388487730568</c:v>
                </c:pt>
                <c:pt idx="119">
                  <c:v>32767.999999999891</c:v>
                </c:pt>
                <c:pt idx="120">
                  <c:v>35733.757383975048</c:v>
                </c:pt>
                <c:pt idx="121">
                  <c:v>38967.938744409032</c:v>
                </c:pt>
                <c:pt idx="122">
                  <c:v>42494.838526804146</c:v>
                </c:pt>
                <c:pt idx="123">
                  <c:v>46340.950011841422</c:v>
                </c:pt>
                <c:pt idx="124">
                  <c:v>50535.164326967235</c:v>
                </c:pt>
                <c:pt idx="125">
                  <c:v>55108.987470067244</c:v>
                </c:pt>
                <c:pt idx="126">
                  <c:v>60096.776975461122</c:v>
                </c:pt>
                <c:pt idx="127">
                  <c:v>65535.999999999767</c:v>
                </c:pt>
                <c:pt idx="128">
                  <c:v>71467.514767950081</c:v>
                </c:pt>
                <c:pt idx="129">
                  <c:v>77935.877488818049</c:v>
                </c:pt>
                <c:pt idx="130">
                  <c:v>84989.677053608262</c:v>
                </c:pt>
                <c:pt idx="131">
                  <c:v>92681.900023682814</c:v>
                </c:pt>
                <c:pt idx="132">
                  <c:v>101070.32865393444</c:v>
                </c:pt>
                <c:pt idx="133">
                  <c:v>110217.97494013446</c:v>
                </c:pt>
                <c:pt idx="134">
                  <c:v>120193.55395092223</c:v>
                </c:pt>
                <c:pt idx="135">
                  <c:v>131071.99999999951</c:v>
                </c:pt>
                <c:pt idx="136">
                  <c:v>142935.02953590013</c:v>
                </c:pt>
                <c:pt idx="137">
                  <c:v>155871.75497763607</c:v>
                </c:pt>
                <c:pt idx="138">
                  <c:v>169979.3541072165</c:v>
                </c:pt>
                <c:pt idx="139">
                  <c:v>185363.8000473656</c:v>
                </c:pt>
                <c:pt idx="140">
                  <c:v>202140.65730786882</c:v>
                </c:pt>
                <c:pt idx="141">
                  <c:v>220435.94988026886</c:v>
                </c:pt>
                <c:pt idx="142">
                  <c:v>240387.1079018444</c:v>
                </c:pt>
                <c:pt idx="143">
                  <c:v>262143.99999999895</c:v>
                </c:pt>
                <c:pt idx="144">
                  <c:v>285870.05907180021</c:v>
                </c:pt>
                <c:pt idx="145">
                  <c:v>311743.50995527208</c:v>
                </c:pt>
                <c:pt idx="146">
                  <c:v>339958.70821443287</c:v>
                </c:pt>
                <c:pt idx="147">
                  <c:v>370727.60009473108</c:v>
                </c:pt>
                <c:pt idx="148">
                  <c:v>404281.31461573759</c:v>
                </c:pt>
                <c:pt idx="149">
                  <c:v>440871.89976053766</c:v>
                </c:pt>
                <c:pt idx="150">
                  <c:v>480774.21580368868</c:v>
                </c:pt>
                <c:pt idx="151">
                  <c:v>524287.99999999779</c:v>
                </c:pt>
                <c:pt idx="152">
                  <c:v>571740.1181436003</c:v>
                </c:pt>
                <c:pt idx="153">
                  <c:v>623487.01991054404</c:v>
                </c:pt>
                <c:pt idx="154">
                  <c:v>679917.41642886563</c:v>
                </c:pt>
                <c:pt idx="155">
                  <c:v>741455.20018946205</c:v>
                </c:pt>
                <c:pt idx="156">
                  <c:v>808562.62923147494</c:v>
                </c:pt>
                <c:pt idx="157">
                  <c:v>881743.7995210751</c:v>
                </c:pt>
                <c:pt idx="158">
                  <c:v>961548.43160737713</c:v>
                </c:pt>
                <c:pt idx="159">
                  <c:v>1048575.9999999953</c:v>
                </c:pt>
                <c:pt idx="160">
                  <c:v>1143480.2362872004</c:v>
                </c:pt>
                <c:pt idx="161">
                  <c:v>1246974.0398210876</c:v>
                </c:pt>
                <c:pt idx="162">
                  <c:v>1359834.832857731</c:v>
                </c:pt>
                <c:pt idx="163">
                  <c:v>1482910.4003789236</c:v>
                </c:pt>
                <c:pt idx="164">
                  <c:v>1617125.2584629497</c:v>
                </c:pt>
                <c:pt idx="165">
                  <c:v>1763487.5990421497</c:v>
                </c:pt>
                <c:pt idx="166">
                  <c:v>1923096.863214754</c:v>
                </c:pt>
                <c:pt idx="167">
                  <c:v>2097151.9999999902</c:v>
                </c:pt>
                <c:pt idx="168">
                  <c:v>2286960.4725744002</c:v>
                </c:pt>
                <c:pt idx="169">
                  <c:v>2493948.0796421748</c:v>
                </c:pt>
                <c:pt idx="170">
                  <c:v>2719669.6657154616</c:v>
                </c:pt>
                <c:pt idx="171">
                  <c:v>2965820.8007578468</c:v>
                </c:pt>
                <c:pt idx="172">
                  <c:v>3234250.5169258984</c:v>
                </c:pt>
                <c:pt idx="173">
                  <c:v>3526975.1980842985</c:v>
                </c:pt>
                <c:pt idx="174">
                  <c:v>3846193.7264295071</c:v>
                </c:pt>
                <c:pt idx="175">
                  <c:v>4194303.9999999795</c:v>
                </c:pt>
                <c:pt idx="176">
                  <c:v>4573920.9451487996</c:v>
                </c:pt>
                <c:pt idx="177">
                  <c:v>4987896.1592843486</c:v>
                </c:pt>
                <c:pt idx="178">
                  <c:v>5439339.3314309213</c:v>
                </c:pt>
                <c:pt idx="179">
                  <c:v>5931641.6015156917</c:v>
                </c:pt>
                <c:pt idx="180">
                  <c:v>6468501.0338517958</c:v>
                </c:pt>
                <c:pt idx="181">
                  <c:v>7053950.3961685961</c:v>
                </c:pt>
                <c:pt idx="182">
                  <c:v>7692387.4528590124</c:v>
                </c:pt>
                <c:pt idx="183">
                  <c:v>8388607.9999999572</c:v>
                </c:pt>
                <c:pt idx="184">
                  <c:v>9147841.8902975973</c:v>
                </c:pt>
                <c:pt idx="185">
                  <c:v>9975792.3185686953</c:v>
                </c:pt>
                <c:pt idx="186">
                  <c:v>10878678.662861841</c:v>
                </c:pt>
                <c:pt idx="187">
                  <c:v>11863283.203031382</c:v>
                </c:pt>
                <c:pt idx="188">
                  <c:v>12937002.067703588</c:v>
                </c:pt>
                <c:pt idx="189">
                  <c:v>14107900.792337188</c:v>
                </c:pt>
                <c:pt idx="190">
                  <c:v>15384774.905718021</c:v>
                </c:pt>
                <c:pt idx="191">
                  <c:v>16777215.999999911</c:v>
                </c:pt>
                <c:pt idx="192">
                  <c:v>18295683.780595187</c:v>
                </c:pt>
                <c:pt idx="193">
                  <c:v>19951584.637137383</c:v>
                </c:pt>
                <c:pt idx="194">
                  <c:v>21757357.325723678</c:v>
                </c:pt>
                <c:pt idx="195">
                  <c:v>23726566.406062759</c:v>
                </c:pt>
                <c:pt idx="196">
                  <c:v>25874004.135407172</c:v>
                </c:pt>
                <c:pt idx="197">
                  <c:v>28215801.584674373</c:v>
                </c:pt>
                <c:pt idx="198">
                  <c:v>30769549.811436035</c:v>
                </c:pt>
                <c:pt idx="199">
                  <c:v>33554431.999999814</c:v>
                </c:pt>
                <c:pt idx="200">
                  <c:v>36591367.561190367</c:v>
                </c:pt>
                <c:pt idx="201">
                  <c:v>39903169.274274759</c:v>
                </c:pt>
                <c:pt idx="202">
                  <c:v>43514714.651447348</c:v>
                </c:pt>
                <c:pt idx="203">
                  <c:v>47453132.812125511</c:v>
                </c:pt>
                <c:pt idx="204">
                  <c:v>51748008.270814329</c:v>
                </c:pt>
                <c:pt idx="205">
                  <c:v>56431603.169348732</c:v>
                </c:pt>
                <c:pt idx="206">
                  <c:v>61539099.622872055</c:v>
                </c:pt>
                <c:pt idx="207">
                  <c:v>67108863.999999613</c:v>
                </c:pt>
                <c:pt idx="208">
                  <c:v>73182735.122380719</c:v>
                </c:pt>
                <c:pt idx="209">
                  <c:v>79806338.548549503</c:v>
                </c:pt>
                <c:pt idx="210">
                  <c:v>87029429.302894667</c:v>
                </c:pt>
                <c:pt idx="211">
                  <c:v>94906265.624250993</c:v>
                </c:pt>
                <c:pt idx="212">
                  <c:v>103496016.54162864</c:v>
                </c:pt>
                <c:pt idx="213">
                  <c:v>112863206.33869745</c:v>
                </c:pt>
                <c:pt idx="214">
                  <c:v>123078199.24574408</c:v>
                </c:pt>
                <c:pt idx="215">
                  <c:v>134217727.9999992</c:v>
                </c:pt>
                <c:pt idx="216">
                  <c:v>146365470.24476141</c:v>
                </c:pt>
                <c:pt idx="217">
                  <c:v>159612677.09709898</c:v>
                </c:pt>
                <c:pt idx="218">
                  <c:v>174058858.6057893</c:v>
                </c:pt>
                <c:pt idx="219">
                  <c:v>189812531.24850196</c:v>
                </c:pt>
                <c:pt idx="220">
                  <c:v>206992033.08325723</c:v>
                </c:pt>
                <c:pt idx="221">
                  <c:v>225726412.67739484</c:v>
                </c:pt>
                <c:pt idx="222">
                  <c:v>246156398.4914881</c:v>
                </c:pt>
                <c:pt idx="223">
                  <c:v>268435455.99999833</c:v>
                </c:pt>
                <c:pt idx="224">
                  <c:v>292730940.48952276</c:v>
                </c:pt>
                <c:pt idx="225">
                  <c:v>319225354.19419783</c:v>
                </c:pt>
                <c:pt idx="226">
                  <c:v>348117717.21157855</c:v>
                </c:pt>
                <c:pt idx="227">
                  <c:v>379625062.49700379</c:v>
                </c:pt>
                <c:pt idx="228">
                  <c:v>413984066.1665144</c:v>
                </c:pt>
                <c:pt idx="229">
                  <c:v>451452825.35478956</c:v>
                </c:pt>
                <c:pt idx="230">
                  <c:v>492312796.98297614</c:v>
                </c:pt>
                <c:pt idx="231">
                  <c:v>536870911.99999654</c:v>
                </c:pt>
                <c:pt idx="232">
                  <c:v>585461880.97904539</c:v>
                </c:pt>
                <c:pt idx="233">
                  <c:v>638450708.38839555</c:v>
                </c:pt>
                <c:pt idx="234">
                  <c:v>696235434.42315698</c:v>
                </c:pt>
                <c:pt idx="235">
                  <c:v>759250124.99400747</c:v>
                </c:pt>
                <c:pt idx="236">
                  <c:v>827968132.33302855</c:v>
                </c:pt>
                <c:pt idx="237">
                  <c:v>902905650.70957887</c:v>
                </c:pt>
                <c:pt idx="238">
                  <c:v>984625593.96595204</c:v>
                </c:pt>
                <c:pt idx="239">
                  <c:v>1073741823.9999928</c:v>
                </c:pt>
              </c:numCache>
            </c:numRef>
          </c:xVal>
          <c:yVal>
            <c:numRef>
              <c:f>'IW10,R20ms,X1Gbps'!$J$12:$J$251</c:f>
              <c:numCache>
                <c:formatCode>General</c:formatCode>
                <c:ptCount val="240"/>
                <c:pt idx="0">
                  <c:v>4.3620290279304763E-4</c:v>
                </c:pt>
                <c:pt idx="1">
                  <c:v>4.7568261972702605E-4</c:v>
                </c:pt>
                <c:pt idx="2">
                  <c:v>5.1873555277369063E-4</c:v>
                </c:pt>
                <c:pt idx="3">
                  <c:v>5.6568510494941896E-4</c:v>
                </c:pt>
                <c:pt idx="4">
                  <c:v>6.168839496171341E-4</c:v>
                </c:pt>
                <c:pt idx="5">
                  <c:v>6.7271667965493602E-4</c:v>
                </c:pt>
                <c:pt idx="6">
                  <c:v>7.3360269639042588E-4</c:v>
                </c:pt>
                <c:pt idx="7">
                  <c:v>7.9999936000051185E-4</c:v>
                </c:pt>
                <c:pt idx="8">
                  <c:v>8.7240542504031634E-4</c:v>
                </c:pt>
                <c:pt idx="9">
                  <c:v>9.5136478690635779E-4</c:v>
                </c:pt>
                <c:pt idx="10">
                  <c:v>1.0374705673745126E-3</c:v>
                </c:pt>
                <c:pt idx="11">
                  <c:v>1.1313695698999238E-3</c:v>
                </c:pt>
                <c:pt idx="12">
                  <c:v>1.233767138143123E-3</c:v>
                </c:pt>
                <c:pt idx="13">
                  <c:v>1.3454324542150184E-3</c:v>
                </c:pt>
                <c:pt idx="14">
                  <c:v>1.4672043164358087E-3</c:v>
                </c:pt>
                <c:pt idx="15">
                  <c:v>1.5999974400040954E-3</c:v>
                </c:pt>
                <c:pt idx="16">
                  <c:v>1.7448093278995089E-3</c:v>
                </c:pt>
                <c:pt idx="17">
                  <c:v>1.9027277636245216E-3</c:v>
                </c:pt>
                <c:pt idx="18">
                  <c:v>2.0749389820609015E-3</c:v>
                </c:pt>
                <c:pt idx="19">
                  <c:v>2.2627365798085358E-3</c:v>
                </c:pt>
                <c:pt idx="20">
                  <c:v>2.4675312319272997E-3</c:v>
                </c:pt>
                <c:pt idx="21">
                  <c:v>2.6908612880579292E-3</c:v>
                </c:pt>
                <c:pt idx="22">
                  <c:v>2.9344043275009212E-3</c:v>
                </c:pt>
                <c:pt idx="23">
                  <c:v>3.1999897600327653E-3</c:v>
                </c:pt>
                <c:pt idx="24">
                  <c:v>3.4896125670904597E-3</c:v>
                </c:pt>
                <c:pt idx="25">
                  <c:v>3.8054482865169355E-3</c:v>
                </c:pt>
                <c:pt idx="26">
                  <c:v>4.1498693533961106E-3</c:v>
                </c:pt>
                <c:pt idx="27">
                  <c:v>4.5254629196865822E-3</c:v>
                </c:pt>
                <c:pt idx="28">
                  <c:v>4.9350502864638846E-3</c:v>
                </c:pt>
                <c:pt idx="29">
                  <c:v>5.3817080946858822E-3</c:v>
                </c:pt>
                <c:pt idx="30">
                  <c:v>5.8687914335948613E-3</c:v>
                </c:pt>
                <c:pt idx="31">
                  <c:v>6.3999590402621367E-3</c:v>
                </c:pt>
                <c:pt idx="32">
                  <c:v>6.9792007794741689E-3</c:v>
                </c:pt>
                <c:pt idx="33">
                  <c:v>7.6108676102707613E-3</c:v>
                </c:pt>
                <c:pt idx="34">
                  <c:v>8.2997042641038514E-3</c:v>
                </c:pt>
                <c:pt idx="35">
                  <c:v>9.0508848799292479E-3</c:v>
                </c:pt>
                <c:pt idx="36">
                  <c:v>9.8700518637254899E-3</c:v>
                </c:pt>
                <c:pt idx="37">
                  <c:v>1.0763358264119465E-2</c:v>
                </c:pt>
                <c:pt idx="38">
                  <c:v>1.1737513982168211E-2</c:v>
                </c:pt>
                <c:pt idx="39">
                  <c:v>1.279983616209711E-2</c:v>
                </c:pt>
                <c:pt idx="40">
                  <c:v>1.3958304141141194E-2</c:v>
                </c:pt>
                <c:pt idx="41">
                  <c:v>1.5221619370811674E-2</c:v>
                </c:pt>
                <c:pt idx="42">
                  <c:v>1.65992707591694E-2</c:v>
                </c:pt>
                <c:pt idx="43">
                  <c:v>1.8101605924307127E-2</c:v>
                </c:pt>
                <c:pt idx="44">
                  <c:v>1.973990889352641E-2</c:v>
                </c:pt>
                <c:pt idx="45">
                  <c:v>2.1526484830970524E-2</c:v>
                </c:pt>
                <c:pt idx="46">
                  <c:v>2.3474752429101554E-2</c:v>
                </c:pt>
                <c:pt idx="47">
                  <c:v>2.5599344656776751E-2</c:v>
                </c:pt>
                <c:pt idx="48">
                  <c:v>2.7916218619212427E-2</c:v>
                </c:pt>
                <c:pt idx="49">
                  <c:v>3.0442775353284324E-2</c:v>
                </c:pt>
                <c:pt idx="50">
                  <c:v>3.3197990455906552E-2</c:v>
                </c:pt>
                <c:pt idx="51">
                  <c:v>3.6202556524202595E-2</c:v>
                </c:pt>
                <c:pt idx="52">
                  <c:v>3.9479038474430128E-2</c:v>
                </c:pt>
                <c:pt idx="53">
                  <c:v>4.3052042902792548E-2</c:v>
                </c:pt>
                <c:pt idx="54">
                  <c:v>4.6948402756071449E-2</c:v>
                </c:pt>
                <c:pt idx="55">
                  <c:v>5.1197378694210781E-2</c:v>
                </c:pt>
                <c:pt idx="56">
                  <c:v>5.5830878651410697E-2</c:v>
                </c:pt>
                <c:pt idx="57">
                  <c:v>6.0883697237850955E-2</c:v>
                </c:pt>
                <c:pt idx="58">
                  <c:v>6.6393776771845492E-2</c:v>
                </c:pt>
                <c:pt idx="59">
                  <c:v>7.2402491893099927E-2</c:v>
                </c:pt>
                <c:pt idx="60">
                  <c:v>7.8954959882961251E-2</c:v>
                </c:pt>
                <c:pt idx="61">
                  <c:v>8.610037900837407E-2</c:v>
                </c:pt>
                <c:pt idx="62">
                  <c:v>9.3892397414053336E-2</c:v>
                </c:pt>
                <c:pt idx="63">
                  <c:v>0.10238951531363169</c:v>
                </c:pt>
                <c:pt idx="64">
                  <c:v>0.11165552347683935</c:v>
                </c:pt>
                <c:pt idx="65">
                  <c:v>0.12175998127786604</c:v>
                </c:pt>
                <c:pt idx="66">
                  <c:v>0.1327787378618093</c:v>
                </c:pt>
                <c:pt idx="67">
                  <c:v>0.14479450030356542</c:v>
                </c:pt>
                <c:pt idx="68">
                  <c:v>0.15789745297885693</c:v>
                </c:pt>
                <c:pt idx="69">
                  <c:v>0.17218593274267902</c:v>
                </c:pt>
                <c:pt idx="70">
                  <c:v>0.1877671649188368</c:v>
                </c:pt>
                <c:pt idx="71">
                  <c:v>0.20475806554817536</c:v>
                </c:pt>
                <c:pt idx="72">
                  <c:v>0.22328611582553107</c:v>
                </c:pt>
                <c:pt idx="73">
                  <c:v>0.24349031517951439</c:v>
                </c:pt>
                <c:pt idx="74">
                  <c:v>0.26552222001837023</c:v>
                </c:pt>
                <c:pt idx="75">
                  <c:v>0.28954707578297845</c:v>
                </c:pt>
                <c:pt idx="76">
                  <c:v>0.3157450506184305</c:v>
                </c:pt>
                <c:pt idx="77">
                  <c:v>0.34431257970266682</c:v>
                </c:pt>
                <c:pt idx="78">
                  <c:v>0.37546383005877376</c:v>
                </c:pt>
                <c:pt idx="79">
                  <c:v>0.40943229653133978</c:v>
                </c:pt>
                <c:pt idx="80">
                  <c:v>0.44647254053166396</c:v>
                </c:pt>
                <c:pt idx="81">
                  <c:v>0.48686208415670856</c:v>
                </c:pt>
                <c:pt idx="82">
                  <c:v>0.53090347336787624</c:v>
                </c:pt>
                <c:pt idx="83">
                  <c:v>0.5789265250835256</c:v>
                </c:pt>
                <c:pt idx="84">
                  <c:v>0.63129077429937475</c:v>
                </c:pt>
                <c:pt idx="85">
                  <c:v>0.68838813870945781</c:v>
                </c:pt>
                <c:pt idx="86">
                  <c:v>0.75064581976304157</c:v>
                </c:pt>
                <c:pt idx="87">
                  <c:v>0.81852946066582044</c:v>
                </c:pt>
                <c:pt idx="88">
                  <c:v>0.8925465835226396</c:v>
                </c:pt>
                <c:pt idx="89">
                  <c:v>0.97325032962952718</c:v>
                </c:pt>
                <c:pt idx="90">
                  <c:v>1.0612435288601911</c:v>
                </c:pt>
                <c:pt idx="91">
                  <c:v>1.1571831261609373</c:v>
                </c:pt>
                <c:pt idx="92">
                  <c:v>1.2617849953720213</c:v>
                </c:pt>
                <c:pt idx="93">
                  <c:v>1.375829172935376</c:v>
                </c:pt>
                <c:pt idx="94">
                  <c:v>1.500165546529628</c:v>
                </c:pt>
                <c:pt idx="95">
                  <c:v>1.6357200362925339</c:v>
                </c:pt>
                <c:pt idx="96">
                  <c:v>1.7835013090451823</c:v>
                </c:pt>
                <c:pt idx="97">
                  <c:v>1.9446080688150793</c:v>
                </c:pt>
                <c:pt idx="98">
                  <c:v>2.1202369699563661</c:v>
                </c:pt>
                <c:pt idx="99">
                  <c:v>2.3116912022697127</c:v>
                </c:pt>
                <c:pt idx="100">
                  <c:v>2.5203898007110164</c:v>
                </c:pt>
                <c:pt idx="101">
                  <c:v>2.7478777355185655</c:v>
                </c:pt>
                <c:pt idx="102">
                  <c:v>2.995836841846093</c:v>
                </c:pt>
                <c:pt idx="103">
                  <c:v>3.2660976512164845</c:v>
                </c:pt>
                <c:pt idx="104">
                  <c:v>3.5606521902480024</c:v>
                </c:pt>
                <c:pt idx="105">
                  <c:v>3.8816678150764998</c:v>
                </c:pt>
                <c:pt idx="106">
                  <c:v>4.2315021526103171</c:v>
                </c:pt>
                <c:pt idx="107">
                  <c:v>4.6127192220951674</c:v>
                </c:pt>
                <c:pt idx="108">
                  <c:v>5.0281068122954364</c:v>
                </c:pt>
                <c:pt idx="109">
                  <c:v>5.4806951907473112</c:v>
                </c:pt>
                <c:pt idx="110">
                  <c:v>6.0096195382658566</c:v>
                </c:pt>
                <c:pt idx="111">
                  <c:v>6.5499739344298789</c:v>
                </c:pt>
                <c:pt idx="112">
                  <c:v>7.1385653164761447</c:v>
                </c:pt>
                <c:pt idx="113">
                  <c:v>7.7796342921246717</c:v>
                </c:pt>
                <c:pt idx="114">
                  <c:v>8.4777820019249308</c:v>
                </c:pt>
                <c:pt idx="115">
                  <c:v>9.2379984681328402</c:v>
                </c:pt>
                <c:pt idx="116">
                  <c:v>10.065692734519823</c:v>
                </c:pt>
                <c:pt idx="117">
                  <c:v>10.966724822780876</c:v>
                </c:pt>
                <c:pt idx="118">
                  <c:v>11.94743951061646</c:v>
                </c:pt>
                <c:pt idx="119">
                  <c:v>13.014701910581074</c:v>
                </c:pt>
                <c:pt idx="120">
                  <c:v>14.175934796485466</c:v>
                </c:pt>
                <c:pt idx="121">
                  <c:v>15.439157584463729</c:v>
                </c:pt>
                <c:pt idx="122">
                  <c:v>16.813026827612841</c:v>
                </c:pt>
                <c:pt idx="123">
                  <c:v>9.265705032913564</c:v>
                </c:pt>
                <c:pt idx="124">
                  <c:v>10.095856420531625</c:v>
                </c:pt>
                <c:pt idx="125">
                  <c:v>10.999558613972464</c:v>
                </c:pt>
                <c:pt idx="126">
                  <c:v>11.983173934223597</c:v>
                </c:pt>
                <c:pt idx="127">
                  <c:v>13.053586310306263</c:v>
                </c:pt>
                <c:pt idx="128">
                  <c:v>14.218238665220822</c:v>
                </c:pt>
                <c:pt idx="129">
                  <c:v>15.485171952499449</c:v>
                </c:pt>
                <c:pt idx="130">
                  <c:v>16.863065700422911</c:v>
                </c:pt>
                <c:pt idx="131">
                  <c:v>18.361279862593552</c:v>
                </c:pt>
                <c:pt idx="132">
                  <c:v>19.98989770398272</c:v>
                </c:pt>
                <c:pt idx="133">
                  <c:v>14.685512840286775</c:v>
                </c:pt>
                <c:pt idx="134">
                  <c:v>15.993407633225031</c:v>
                </c:pt>
                <c:pt idx="135">
                  <c:v>17.415724962503617</c:v>
                </c:pt>
                <c:pt idx="136">
                  <c:v>18.96209359404633</c:v>
                </c:pt>
                <c:pt idx="137">
                  <c:v>20.642882045358977</c:v>
                </c:pt>
                <c:pt idx="138">
                  <c:v>22.469242300698475</c:v>
                </c:pt>
                <c:pt idx="139">
                  <c:v>24.453153560546443</c:v>
                </c:pt>
                <c:pt idx="140">
                  <c:v>26.607465417061217</c:v>
                </c:pt>
                <c:pt idx="141">
                  <c:v>28.945939711269531</c:v>
                </c:pt>
                <c:pt idx="142">
                  <c:v>24.00177899386296</c:v>
                </c:pt>
                <c:pt idx="143">
                  <c:v>26.117389568187818</c:v>
                </c:pt>
                <c:pt idx="144">
                  <c:v>28.414049420510469</c:v>
                </c:pt>
                <c:pt idx="145">
                  <c:v>30.906259254792374</c:v>
                </c:pt>
                <c:pt idx="146">
                  <c:v>33.609500347080001</c:v>
                </c:pt>
                <c:pt idx="147">
                  <c:v>36.540267461080816</c:v>
                </c:pt>
                <c:pt idx="148">
                  <c:v>39.71609607008871</c:v>
                </c:pt>
                <c:pt idx="149">
                  <c:v>43.155582224055863</c:v>
                </c:pt>
                <c:pt idx="150">
                  <c:v>38.413461885291468</c:v>
                </c:pt>
                <c:pt idx="151">
                  <c:v>41.745041597899331</c:v>
                </c:pt>
                <c:pt idx="152">
                  <c:v>45.351939739025219</c:v>
                </c:pt>
                <c:pt idx="153">
                  <c:v>49.254466108774359</c:v>
                </c:pt>
                <c:pt idx="154">
                  <c:v>53.473993905013373</c:v>
                </c:pt>
                <c:pt idx="155">
                  <c:v>58.032935471684432</c:v>
                </c:pt>
                <c:pt idx="156">
                  <c:v>62.95469976462887</c:v>
                </c:pt>
                <c:pt idx="157">
                  <c:v>68.263628450520812</c:v>
                </c:pt>
                <c:pt idx="158">
                  <c:v>64.032586182286408</c:v>
                </c:pt>
                <c:pt idx="159">
                  <c:v>69.425677733537782</c:v>
                </c:pt>
                <c:pt idx="160">
                  <c:v>75.236485392603853</c:v>
                </c:pt>
                <c:pt idx="161">
                  <c:v>81.491057073814474</c:v>
                </c:pt>
                <c:pt idx="162">
                  <c:v>88.215984640922258</c:v>
                </c:pt>
                <c:pt idx="163">
                  <c:v>95.438212872096358</c:v>
                </c:pt>
                <c:pt idx="164">
                  <c:v>103.18480944948433</c:v>
                </c:pt>
                <c:pt idx="165">
                  <c:v>111.48269314627359</c:v>
                </c:pt>
                <c:pt idx="166">
                  <c:v>109.77772746838468</c:v>
                </c:pt>
                <c:pt idx="167">
                  <c:v>118.53572137521718</c:v>
                </c:pt>
                <c:pt idx="168">
                  <c:v>127.89204383277303</c:v>
                </c:pt>
                <c:pt idx="169">
                  <c:v>137.87137143972103</c:v>
                </c:pt>
                <c:pt idx="170">
                  <c:v>148.49679057038114</c:v>
                </c:pt>
                <c:pt idx="171">
                  <c:v>159.78931280004335</c:v>
                </c:pt>
                <c:pt idx="172">
                  <c:v>171.7673528225981</c:v>
                </c:pt>
                <c:pt idx="173">
                  <c:v>184.44617575059095</c:v>
                </c:pt>
                <c:pt idx="174">
                  <c:v>192.10611410009173</c:v>
                </c:pt>
                <c:pt idx="175">
                  <c:v>205.91297572072091</c:v>
                </c:pt>
                <c:pt idx="176">
                  <c:v>220.44138860234105</c:v>
                </c:pt>
                <c:pt idx="177">
                  <c:v>235.69062200856257</c:v>
                </c:pt>
                <c:pt idx="178">
                  <c:v>251.65420270427595</c:v>
                </c:pt>
                <c:pt idx="179">
                  <c:v>268.31943578028614</c:v>
                </c:pt>
                <c:pt idx="180">
                  <c:v>285.66700106054515</c:v>
                </c:pt>
                <c:pt idx="181">
                  <c:v>303.67064701003801</c:v>
                </c:pt>
                <c:pt idx="182">
                  <c:v>341.46824477344137</c:v>
                </c:pt>
                <c:pt idx="183">
                  <c:v>361.21036834586482</c:v>
                </c:pt>
                <c:pt idx="184">
                  <c:v>381.43277315264339</c:v>
                </c:pt>
                <c:pt idx="185">
                  <c:v>402.07471774703032</c:v>
                </c:pt>
                <c:pt idx="186">
                  <c:v>423.06971341964663</c:v>
                </c:pt>
                <c:pt idx="187">
                  <c:v>444.3462942098239</c:v>
                </c:pt>
                <c:pt idx="188">
                  <c:v>461.31080302366217</c:v>
                </c:pt>
                <c:pt idx="189">
                  <c:v>464.29253324199817</c:v>
                </c:pt>
                <c:pt idx="190">
                  <c:v>467.06087344207396</c:v>
                </c:pt>
                <c:pt idx="191">
                  <c:v>469.62862838519015</c:v>
                </c:pt>
                <c:pt idx="192">
                  <c:v>479.81525550050355</c:v>
                </c:pt>
                <c:pt idx="193">
                  <c:v>501.46512496863778</c:v>
                </c:pt>
                <c:pt idx="194">
                  <c:v>523.10950195331623</c:v>
                </c:pt>
                <c:pt idx="195">
                  <c:v>544.66742965332332</c:v>
                </c:pt>
                <c:pt idx="196">
                  <c:v>566.05923985477114</c:v>
                </c:pt>
                <c:pt idx="197">
                  <c:v>587.20771879222309</c:v>
                </c:pt>
                <c:pt idx="198">
                  <c:v>608.03919659576695</c:v>
                </c:pt>
                <c:pt idx="199">
                  <c:v>628.4845285486449</c:v>
                </c:pt>
                <c:pt idx="200">
                  <c:v>648.47994196170157</c:v>
                </c:pt>
                <c:pt idx="201">
                  <c:v>667.96772915935992</c:v>
                </c:pt>
                <c:pt idx="202">
                  <c:v>686.8967743717086</c:v>
                </c:pt>
                <c:pt idx="203">
                  <c:v>705.22290973088684</c:v>
                </c:pt>
                <c:pt idx="204">
                  <c:v>722.90910260491137</c:v>
                </c:pt>
                <c:pt idx="205">
                  <c:v>739.92548277052902</c:v>
                </c:pt>
                <c:pt idx="206">
                  <c:v>756.24922313211164</c:v>
                </c:pt>
                <c:pt idx="207">
                  <c:v>771.86429165374921</c:v>
                </c:pt>
                <c:pt idx="208">
                  <c:v>786.76109481806179</c:v>
                </c:pt>
                <c:pt idx="209">
                  <c:v>800.93603429127415</c:v>
                </c:pt>
                <c:pt idx="210">
                  <c:v>814.3909986757144</c:v>
                </c:pt>
                <c:pt idx="211">
                  <c:v>827.13281144244388</c:v>
                </c:pt>
                <c:pt idx="212">
                  <c:v>839.17265456654229</c:v>
                </c:pt>
                <c:pt idx="213">
                  <c:v>850.52548525506552</c:v>
                </c:pt>
                <c:pt idx="214">
                  <c:v>861.20946067484613</c:v>
                </c:pt>
                <c:pt idx="215">
                  <c:v>871.24538294446779</c:v>
                </c:pt>
                <c:pt idx="216">
                  <c:v>880.65617401208783</c:v>
                </c:pt>
                <c:pt idx="217">
                  <c:v>889.46638752382796</c:v>
                </c:pt>
                <c:pt idx="218">
                  <c:v>897.70176248683015</c:v>
                </c:pt>
                <c:pt idx="219">
                  <c:v>905.38882150494339</c:v>
                </c:pt>
                <c:pt idx="220">
                  <c:v>912.55451464323698</c:v>
                </c:pt>
                <c:pt idx="221">
                  <c:v>919.22590856708348</c:v>
                </c:pt>
                <c:pt idx="222">
                  <c:v>925.429919491796</c:v>
                </c:pt>
                <c:pt idx="223">
                  <c:v>931.19308764683069</c:v>
                </c:pt>
                <c:pt idx="224">
                  <c:v>936.54139037370601</c:v>
                </c:pt>
                <c:pt idx="225">
                  <c:v>941.50009060440186</c:v>
                </c:pt>
                <c:pt idx="226">
                  <c:v>946.0936172714969</c:v>
                </c:pt>
                <c:pt idx="227">
                  <c:v>950.34547414824783</c:v>
                </c:pt>
                <c:pt idx="228">
                  <c:v>954.27817367439832</c:v>
                </c:pt>
                <c:pt idx="229">
                  <c:v>957.91319246350577</c:v>
                </c:pt>
                <c:pt idx="230">
                  <c:v>961.27094538559686</c:v>
                </c:pt>
                <c:pt idx="231">
                  <c:v>964.37077535472611</c:v>
                </c:pt>
                <c:pt idx="232">
                  <c:v>967.23095620793958</c:v>
                </c:pt>
                <c:pt idx="233">
                  <c:v>969.86870632728812</c:v>
                </c:pt>
                <c:pt idx="234">
                  <c:v>972.30021091992376</c:v>
                </c:pt>
                <c:pt idx="235">
                  <c:v>974.54065112570015</c:v>
                </c:pt>
                <c:pt idx="236">
                  <c:v>976.60423836201574</c:v>
                </c:pt>
                <c:pt idx="237">
                  <c:v>978.50425253862261</c:v>
                </c:pt>
                <c:pt idx="238">
                  <c:v>980.25308297891047</c:v>
                </c:pt>
                <c:pt idx="239">
                  <c:v>981.86227106802687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'IW10,R20ms,X80Mbps'!$J$11</c:f>
              <c:strCache>
                <c:ptCount val="1"/>
                <c:pt idx="0">
                  <c:v>IW10, R20ms
X80Mb/s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xVal>
            <c:numRef>
              <c:f>'IW10,R20ms,X80Mbps'!$B$12:$B$251</c:f>
              <c:numCache>
                <c:formatCode>_-* #,##0_-;\-* #,##0_-;_-* "-"??_-;_-@_-</c:formatCode>
                <c:ptCount val="240"/>
                <c:pt idx="0">
                  <c:v>1.0905077326652577</c:v>
                </c:pt>
                <c:pt idx="1">
                  <c:v>1.189207115002721</c:v>
                </c:pt>
                <c:pt idx="2">
                  <c:v>1.2968395546510096</c:v>
                </c:pt>
                <c:pt idx="3">
                  <c:v>1.4142135623730949</c:v>
                </c:pt>
                <c:pt idx="4">
                  <c:v>1.5422108254079407</c:v>
                </c:pt>
                <c:pt idx="5">
                  <c:v>1.6817928305074288</c:v>
                </c:pt>
                <c:pt idx="6">
                  <c:v>1.8340080864093422</c:v>
                </c:pt>
                <c:pt idx="7">
                  <c:v>1.9999999999999996</c:v>
                </c:pt>
                <c:pt idx="8">
                  <c:v>2.1810154653305149</c:v>
                </c:pt>
                <c:pt idx="9">
                  <c:v>2.3784142300054416</c:v>
                </c:pt>
                <c:pt idx="10">
                  <c:v>2.5936791093020188</c:v>
                </c:pt>
                <c:pt idx="11">
                  <c:v>2.8284271247461894</c:v>
                </c:pt>
                <c:pt idx="12">
                  <c:v>3.0844216508158806</c:v>
                </c:pt>
                <c:pt idx="13">
                  <c:v>3.3635856610148567</c:v>
                </c:pt>
                <c:pt idx="14">
                  <c:v>3.6680161728186835</c:v>
                </c:pt>
                <c:pt idx="15">
                  <c:v>3.9999999999999982</c:v>
                </c:pt>
                <c:pt idx="16">
                  <c:v>4.362030930661029</c:v>
                </c:pt>
                <c:pt idx="17">
                  <c:v>4.7568284600108823</c:v>
                </c:pt>
                <c:pt idx="18">
                  <c:v>5.1873582186040359</c:v>
                </c:pt>
                <c:pt idx="19">
                  <c:v>5.656854249492377</c:v>
                </c:pt>
                <c:pt idx="20">
                  <c:v>6.1688433016317603</c:v>
                </c:pt>
                <c:pt idx="21">
                  <c:v>6.7271713220297125</c:v>
                </c:pt>
                <c:pt idx="22">
                  <c:v>7.3360323456373653</c:v>
                </c:pt>
                <c:pt idx="23">
                  <c:v>7.9999999999999947</c:v>
                </c:pt>
                <c:pt idx="24">
                  <c:v>8.7240618613220562</c:v>
                </c:pt>
                <c:pt idx="25">
                  <c:v>9.5136569200217629</c:v>
                </c:pt>
                <c:pt idx="26">
                  <c:v>10.37471643720807</c:v>
                </c:pt>
                <c:pt idx="27">
                  <c:v>11.313708498984752</c:v>
                </c:pt>
                <c:pt idx="28">
                  <c:v>12.337686603263517</c:v>
                </c:pt>
                <c:pt idx="29">
                  <c:v>13.454342644059421</c:v>
                </c:pt>
                <c:pt idx="30">
                  <c:v>14.672064691274727</c:v>
                </c:pt>
                <c:pt idx="31">
                  <c:v>15.999999999999986</c:v>
                </c:pt>
                <c:pt idx="32">
                  <c:v>17.448123722644109</c:v>
                </c:pt>
                <c:pt idx="33">
                  <c:v>19.027313840043519</c:v>
                </c:pt>
                <c:pt idx="34">
                  <c:v>20.749432874416136</c:v>
                </c:pt>
                <c:pt idx="35">
                  <c:v>22.627416997969497</c:v>
                </c:pt>
                <c:pt idx="36">
                  <c:v>24.675373206527031</c:v>
                </c:pt>
                <c:pt idx="37">
                  <c:v>26.908685288118836</c:v>
                </c:pt>
                <c:pt idx="38">
                  <c:v>29.34412938254945</c:v>
                </c:pt>
                <c:pt idx="39">
                  <c:v>31.999999999999964</c:v>
                </c:pt>
                <c:pt idx="40">
                  <c:v>34.896247445288211</c:v>
                </c:pt>
                <c:pt idx="41">
                  <c:v>38.05462768008703</c:v>
                </c:pt>
                <c:pt idx="42">
                  <c:v>41.498865748832266</c:v>
                </c:pt>
                <c:pt idx="43">
                  <c:v>45.254833995938988</c:v>
                </c:pt>
                <c:pt idx="44">
                  <c:v>49.350746413054047</c:v>
                </c:pt>
                <c:pt idx="45">
                  <c:v>53.817370576237657</c:v>
                </c:pt>
                <c:pt idx="46">
                  <c:v>58.688258765098887</c:v>
                </c:pt>
                <c:pt idx="47">
                  <c:v>63.999999999999915</c:v>
                </c:pt>
                <c:pt idx="48">
                  <c:v>69.792494890576407</c:v>
                </c:pt>
                <c:pt idx="49">
                  <c:v>76.109255360174046</c:v>
                </c:pt>
                <c:pt idx="50">
                  <c:v>82.997731497664503</c:v>
                </c:pt>
                <c:pt idx="51">
                  <c:v>90.509667991877947</c:v>
                </c:pt>
                <c:pt idx="52">
                  <c:v>98.70149282610808</c:v>
                </c:pt>
                <c:pt idx="53">
                  <c:v>107.6347411524753</c:v>
                </c:pt>
                <c:pt idx="54">
                  <c:v>117.37651753019775</c:v>
                </c:pt>
                <c:pt idx="55">
                  <c:v>127.9999999999998</c:v>
                </c:pt>
                <c:pt idx="56">
                  <c:v>139.58498978115279</c:v>
                </c:pt>
                <c:pt idx="57">
                  <c:v>152.21851072034806</c:v>
                </c:pt>
                <c:pt idx="58">
                  <c:v>165.99546299532898</c:v>
                </c:pt>
                <c:pt idx="59">
                  <c:v>181.01933598375587</c:v>
                </c:pt>
                <c:pt idx="60">
                  <c:v>197.4029856522161</c:v>
                </c:pt>
                <c:pt idx="61">
                  <c:v>215.26948230495054</c:v>
                </c:pt>
                <c:pt idx="62">
                  <c:v>234.75303506039543</c:v>
                </c:pt>
                <c:pt idx="63">
                  <c:v>255.99999999999955</c:v>
                </c:pt>
                <c:pt idx="64">
                  <c:v>279.16997956230546</c:v>
                </c:pt>
                <c:pt idx="65">
                  <c:v>304.43702144069601</c:v>
                </c:pt>
                <c:pt idx="66">
                  <c:v>331.9909259906579</c:v>
                </c:pt>
                <c:pt idx="67">
                  <c:v>362.03867196751168</c:v>
                </c:pt>
                <c:pt idx="68">
                  <c:v>394.80597130443215</c:v>
                </c:pt>
                <c:pt idx="69">
                  <c:v>430.53896460990103</c:v>
                </c:pt>
                <c:pt idx="70">
                  <c:v>469.50607012079075</c:v>
                </c:pt>
                <c:pt idx="71">
                  <c:v>511.99999999999898</c:v>
                </c:pt>
                <c:pt idx="72">
                  <c:v>558.3399591246108</c:v>
                </c:pt>
                <c:pt idx="73">
                  <c:v>608.87404288139192</c:v>
                </c:pt>
                <c:pt idx="74">
                  <c:v>663.98185198131569</c:v>
                </c:pt>
                <c:pt idx="75">
                  <c:v>724.07734393502324</c:v>
                </c:pt>
                <c:pt idx="76">
                  <c:v>789.61194260886407</c:v>
                </c:pt>
                <c:pt idx="77">
                  <c:v>861.07792921980183</c:v>
                </c:pt>
                <c:pt idx="78">
                  <c:v>939.01214024158128</c:v>
                </c:pt>
                <c:pt idx="79">
                  <c:v>1023.9999999999977</c:v>
                </c:pt>
                <c:pt idx="80">
                  <c:v>1116.6799182492214</c:v>
                </c:pt>
                <c:pt idx="81">
                  <c:v>1217.7480857627836</c:v>
                </c:pt>
                <c:pt idx="82">
                  <c:v>1327.9637039626309</c:v>
                </c:pt>
                <c:pt idx="83">
                  <c:v>1448.154687870046</c:v>
                </c:pt>
                <c:pt idx="84">
                  <c:v>1579.2238852177279</c:v>
                </c:pt>
                <c:pt idx="85">
                  <c:v>1722.1558584396034</c:v>
                </c:pt>
                <c:pt idx="86">
                  <c:v>1878.0242804831621</c:v>
                </c:pt>
                <c:pt idx="87">
                  <c:v>2047.999999999995</c:v>
                </c:pt>
                <c:pt idx="88">
                  <c:v>2233.3598364984423</c:v>
                </c:pt>
                <c:pt idx="89">
                  <c:v>2435.4961715255668</c:v>
                </c:pt>
                <c:pt idx="90">
                  <c:v>2655.9274079252614</c:v>
                </c:pt>
                <c:pt idx="91">
                  <c:v>2896.3093757400916</c:v>
                </c:pt>
                <c:pt idx="92">
                  <c:v>3158.4477704354549</c:v>
                </c:pt>
                <c:pt idx="93">
                  <c:v>3444.311716879206</c:v>
                </c:pt>
                <c:pt idx="94">
                  <c:v>3756.0485609663233</c:v>
                </c:pt>
                <c:pt idx="95">
                  <c:v>4095.9999999999891</c:v>
                </c:pt>
                <c:pt idx="96">
                  <c:v>4466.7196729968837</c:v>
                </c:pt>
                <c:pt idx="97">
                  <c:v>4870.9923430511317</c:v>
                </c:pt>
                <c:pt idx="98">
                  <c:v>5311.8548158505218</c:v>
                </c:pt>
                <c:pt idx="99">
                  <c:v>5792.6187514801813</c:v>
                </c:pt>
                <c:pt idx="100">
                  <c:v>6316.8955408709089</c:v>
                </c:pt>
                <c:pt idx="101">
                  <c:v>6888.6234337584101</c:v>
                </c:pt>
                <c:pt idx="102">
                  <c:v>7512.0971219326457</c:v>
                </c:pt>
                <c:pt idx="103">
                  <c:v>8191.9999999999764</c:v>
                </c:pt>
                <c:pt idx="104">
                  <c:v>8933.4393459937655</c:v>
                </c:pt>
                <c:pt idx="105">
                  <c:v>9741.9846861022615</c:v>
                </c:pt>
                <c:pt idx="106">
                  <c:v>10623.709631701042</c:v>
                </c:pt>
                <c:pt idx="107">
                  <c:v>11585.237502960361</c:v>
                </c:pt>
                <c:pt idx="108">
                  <c:v>12633.791081741814</c:v>
                </c:pt>
                <c:pt idx="109">
                  <c:v>13777.246867516817</c:v>
                </c:pt>
                <c:pt idx="110">
                  <c:v>15024.194243865288</c:v>
                </c:pt>
                <c:pt idx="111">
                  <c:v>16383.999999999949</c:v>
                </c:pt>
                <c:pt idx="112">
                  <c:v>17866.878691987527</c:v>
                </c:pt>
                <c:pt idx="113">
                  <c:v>19483.969372204519</c:v>
                </c:pt>
                <c:pt idx="114">
                  <c:v>21247.419263402076</c:v>
                </c:pt>
                <c:pt idx="115">
                  <c:v>23170.475005920714</c:v>
                </c:pt>
                <c:pt idx="116">
                  <c:v>25267.582163483625</c:v>
                </c:pt>
                <c:pt idx="117">
                  <c:v>27554.493735033629</c:v>
                </c:pt>
                <c:pt idx="118">
                  <c:v>30048.388487730568</c:v>
                </c:pt>
                <c:pt idx="119">
                  <c:v>32767.999999999891</c:v>
                </c:pt>
                <c:pt idx="120">
                  <c:v>35733.757383975048</c:v>
                </c:pt>
                <c:pt idx="121">
                  <c:v>38967.938744409032</c:v>
                </c:pt>
                <c:pt idx="122">
                  <c:v>42494.838526804146</c:v>
                </c:pt>
                <c:pt idx="123">
                  <c:v>46340.950011841422</c:v>
                </c:pt>
                <c:pt idx="124">
                  <c:v>50535.164326967235</c:v>
                </c:pt>
                <c:pt idx="125">
                  <c:v>55108.987470067244</c:v>
                </c:pt>
                <c:pt idx="126">
                  <c:v>60096.776975461122</c:v>
                </c:pt>
                <c:pt idx="127">
                  <c:v>65535.999999999767</c:v>
                </c:pt>
                <c:pt idx="128">
                  <c:v>71467.514767950081</c:v>
                </c:pt>
                <c:pt idx="129">
                  <c:v>77935.877488818049</c:v>
                </c:pt>
                <c:pt idx="130">
                  <c:v>84989.677053608262</c:v>
                </c:pt>
                <c:pt idx="131">
                  <c:v>92681.900023682814</c:v>
                </c:pt>
                <c:pt idx="132">
                  <c:v>101070.32865393444</c:v>
                </c:pt>
                <c:pt idx="133">
                  <c:v>110217.97494013446</c:v>
                </c:pt>
                <c:pt idx="134">
                  <c:v>120193.55395092223</c:v>
                </c:pt>
                <c:pt idx="135">
                  <c:v>131071.99999999951</c:v>
                </c:pt>
                <c:pt idx="136">
                  <c:v>142935.02953590013</c:v>
                </c:pt>
                <c:pt idx="137">
                  <c:v>155871.75497763607</c:v>
                </c:pt>
                <c:pt idx="138">
                  <c:v>169979.3541072165</c:v>
                </c:pt>
                <c:pt idx="139">
                  <c:v>185363.8000473656</c:v>
                </c:pt>
                <c:pt idx="140">
                  <c:v>202140.65730786882</c:v>
                </c:pt>
                <c:pt idx="141">
                  <c:v>220435.94988026886</c:v>
                </c:pt>
                <c:pt idx="142">
                  <c:v>240387.1079018444</c:v>
                </c:pt>
                <c:pt idx="143">
                  <c:v>262143.99999999895</c:v>
                </c:pt>
                <c:pt idx="144">
                  <c:v>285870.05907180021</c:v>
                </c:pt>
                <c:pt idx="145">
                  <c:v>311743.50995527208</c:v>
                </c:pt>
                <c:pt idx="146">
                  <c:v>339958.70821443287</c:v>
                </c:pt>
                <c:pt idx="147">
                  <c:v>370727.60009473108</c:v>
                </c:pt>
                <c:pt idx="148">
                  <c:v>404281.31461573759</c:v>
                </c:pt>
                <c:pt idx="149">
                  <c:v>440871.89976053766</c:v>
                </c:pt>
                <c:pt idx="150">
                  <c:v>480774.21580368868</c:v>
                </c:pt>
                <c:pt idx="151">
                  <c:v>524287.99999999779</c:v>
                </c:pt>
                <c:pt idx="152">
                  <c:v>571740.1181436003</c:v>
                </c:pt>
                <c:pt idx="153">
                  <c:v>623487.01991054404</c:v>
                </c:pt>
                <c:pt idx="154">
                  <c:v>679917.41642886563</c:v>
                </c:pt>
                <c:pt idx="155">
                  <c:v>741455.20018946205</c:v>
                </c:pt>
                <c:pt idx="156">
                  <c:v>808562.62923147494</c:v>
                </c:pt>
                <c:pt idx="157">
                  <c:v>881743.7995210751</c:v>
                </c:pt>
                <c:pt idx="158">
                  <c:v>961548.43160737713</c:v>
                </c:pt>
                <c:pt idx="159">
                  <c:v>1048575.9999999953</c:v>
                </c:pt>
                <c:pt idx="160">
                  <c:v>1143480.2362872004</c:v>
                </c:pt>
                <c:pt idx="161">
                  <c:v>1246974.0398210876</c:v>
                </c:pt>
                <c:pt idx="162">
                  <c:v>1359834.832857731</c:v>
                </c:pt>
                <c:pt idx="163">
                  <c:v>1482910.4003789236</c:v>
                </c:pt>
                <c:pt idx="164">
                  <c:v>1617125.2584629497</c:v>
                </c:pt>
                <c:pt idx="165">
                  <c:v>1763487.5990421497</c:v>
                </c:pt>
                <c:pt idx="166">
                  <c:v>1923096.863214754</c:v>
                </c:pt>
                <c:pt idx="167">
                  <c:v>2097151.9999999902</c:v>
                </c:pt>
                <c:pt idx="168">
                  <c:v>2286960.4725744002</c:v>
                </c:pt>
                <c:pt idx="169">
                  <c:v>2493948.0796421748</c:v>
                </c:pt>
                <c:pt idx="170">
                  <c:v>2719669.6657154616</c:v>
                </c:pt>
                <c:pt idx="171">
                  <c:v>2965820.8007578468</c:v>
                </c:pt>
                <c:pt idx="172">
                  <c:v>3234250.5169258984</c:v>
                </c:pt>
                <c:pt idx="173">
                  <c:v>3526975.1980842985</c:v>
                </c:pt>
                <c:pt idx="174">
                  <c:v>3846193.7264295071</c:v>
                </c:pt>
                <c:pt idx="175">
                  <c:v>4194303.9999999795</c:v>
                </c:pt>
                <c:pt idx="176">
                  <c:v>4573920.9451487996</c:v>
                </c:pt>
                <c:pt idx="177">
                  <c:v>4987896.1592843486</c:v>
                </c:pt>
                <c:pt idx="178">
                  <c:v>5439339.3314309213</c:v>
                </c:pt>
                <c:pt idx="179">
                  <c:v>5931641.6015156917</c:v>
                </c:pt>
                <c:pt idx="180">
                  <c:v>6468501.0338517958</c:v>
                </c:pt>
                <c:pt idx="181">
                  <c:v>7053950.3961685961</c:v>
                </c:pt>
                <c:pt idx="182">
                  <c:v>7692387.4528590124</c:v>
                </c:pt>
                <c:pt idx="183">
                  <c:v>8388607.9999999572</c:v>
                </c:pt>
                <c:pt idx="184">
                  <c:v>9147841.8902975973</c:v>
                </c:pt>
                <c:pt idx="185">
                  <c:v>9975792.3185686953</c:v>
                </c:pt>
                <c:pt idx="186">
                  <c:v>10878678.662861841</c:v>
                </c:pt>
                <c:pt idx="187">
                  <c:v>11863283.203031382</c:v>
                </c:pt>
                <c:pt idx="188">
                  <c:v>12937002.067703588</c:v>
                </c:pt>
                <c:pt idx="189">
                  <c:v>14107900.792337188</c:v>
                </c:pt>
                <c:pt idx="190">
                  <c:v>15384774.905718021</c:v>
                </c:pt>
                <c:pt idx="191">
                  <c:v>16777215.999999911</c:v>
                </c:pt>
                <c:pt idx="192">
                  <c:v>18295683.780595187</c:v>
                </c:pt>
                <c:pt idx="193">
                  <c:v>19951584.637137383</c:v>
                </c:pt>
                <c:pt idx="194">
                  <c:v>21757357.325723678</c:v>
                </c:pt>
                <c:pt idx="195">
                  <c:v>23726566.406062759</c:v>
                </c:pt>
                <c:pt idx="196">
                  <c:v>25874004.135407172</c:v>
                </c:pt>
                <c:pt idx="197">
                  <c:v>28215801.584674373</c:v>
                </c:pt>
                <c:pt idx="198">
                  <c:v>30769549.811436035</c:v>
                </c:pt>
                <c:pt idx="199">
                  <c:v>33554431.999999814</c:v>
                </c:pt>
                <c:pt idx="200">
                  <c:v>36591367.561190367</c:v>
                </c:pt>
                <c:pt idx="201">
                  <c:v>39903169.274274759</c:v>
                </c:pt>
                <c:pt idx="202">
                  <c:v>43514714.651447348</c:v>
                </c:pt>
                <c:pt idx="203">
                  <c:v>47453132.812125511</c:v>
                </c:pt>
                <c:pt idx="204">
                  <c:v>51748008.270814329</c:v>
                </c:pt>
                <c:pt idx="205">
                  <c:v>56431603.169348732</c:v>
                </c:pt>
                <c:pt idx="206">
                  <c:v>61539099.622872055</c:v>
                </c:pt>
                <c:pt idx="207">
                  <c:v>67108863.999999613</c:v>
                </c:pt>
                <c:pt idx="208">
                  <c:v>73182735.122380719</c:v>
                </c:pt>
                <c:pt idx="209">
                  <c:v>79806338.548549503</c:v>
                </c:pt>
                <c:pt idx="210">
                  <c:v>87029429.302894667</c:v>
                </c:pt>
                <c:pt idx="211">
                  <c:v>94906265.624250993</c:v>
                </c:pt>
                <c:pt idx="212">
                  <c:v>103496016.54162864</c:v>
                </c:pt>
                <c:pt idx="213">
                  <c:v>112863206.33869745</c:v>
                </c:pt>
                <c:pt idx="214">
                  <c:v>123078199.24574408</c:v>
                </c:pt>
                <c:pt idx="215">
                  <c:v>134217727.9999992</c:v>
                </c:pt>
                <c:pt idx="216">
                  <c:v>146365470.24476141</c:v>
                </c:pt>
                <c:pt idx="217">
                  <c:v>159612677.09709898</c:v>
                </c:pt>
                <c:pt idx="218">
                  <c:v>174058858.6057893</c:v>
                </c:pt>
                <c:pt idx="219">
                  <c:v>189812531.24850196</c:v>
                </c:pt>
                <c:pt idx="220">
                  <c:v>206992033.08325723</c:v>
                </c:pt>
                <c:pt idx="221">
                  <c:v>225726412.67739484</c:v>
                </c:pt>
                <c:pt idx="222">
                  <c:v>246156398.4914881</c:v>
                </c:pt>
                <c:pt idx="223">
                  <c:v>268435455.99999833</c:v>
                </c:pt>
                <c:pt idx="224">
                  <c:v>292730940.48952276</c:v>
                </c:pt>
                <c:pt idx="225">
                  <c:v>319225354.19419783</c:v>
                </c:pt>
                <c:pt idx="226">
                  <c:v>348117717.21157855</c:v>
                </c:pt>
                <c:pt idx="227">
                  <c:v>379625062.49700379</c:v>
                </c:pt>
                <c:pt idx="228">
                  <c:v>413984066.1665144</c:v>
                </c:pt>
                <c:pt idx="229">
                  <c:v>451452825.35478956</c:v>
                </c:pt>
                <c:pt idx="230">
                  <c:v>492312796.98297614</c:v>
                </c:pt>
                <c:pt idx="231">
                  <c:v>536870911.99999654</c:v>
                </c:pt>
                <c:pt idx="232">
                  <c:v>585461880.97904539</c:v>
                </c:pt>
                <c:pt idx="233">
                  <c:v>638450708.38839555</c:v>
                </c:pt>
                <c:pt idx="234">
                  <c:v>696235434.42315698</c:v>
                </c:pt>
                <c:pt idx="235">
                  <c:v>759250124.99400747</c:v>
                </c:pt>
                <c:pt idx="236">
                  <c:v>827968132.33302855</c:v>
                </c:pt>
                <c:pt idx="237">
                  <c:v>902905650.70957887</c:v>
                </c:pt>
                <c:pt idx="238">
                  <c:v>984625593.96595204</c:v>
                </c:pt>
                <c:pt idx="239">
                  <c:v>1073741823.9999928</c:v>
                </c:pt>
              </c:numCache>
            </c:numRef>
          </c:xVal>
          <c:yVal>
            <c:numRef>
              <c:f>'IW10,R20ms,X80Mbps'!$J$12:$J$251</c:f>
              <c:numCache>
                <c:formatCode>General</c:formatCode>
                <c:ptCount val="240"/>
                <c:pt idx="0">
                  <c:v>4.3620071466484139E-4</c:v>
                </c:pt>
                <c:pt idx="1">
                  <c:v>4.7568001759078145E-4</c:v>
                </c:pt>
                <c:pt idx="2">
                  <c:v>5.1873245829655277E-4</c:v>
                </c:pt>
                <c:pt idx="3">
                  <c:v>5.6568142497752198E-4</c:v>
                </c:pt>
                <c:pt idx="4">
                  <c:v>6.1687957337139623E-4</c:v>
                </c:pt>
                <c:pt idx="5">
                  <c:v>6.7271147539628982E-4</c:v>
                </c:pt>
                <c:pt idx="6">
                  <c:v>7.3359650745410271E-4</c:v>
                </c:pt>
                <c:pt idx="7">
                  <c:v>7.9999200007999896E-4</c:v>
                </c:pt>
                <c:pt idx="8">
                  <c:v>8.7239667257903207E-4</c:v>
                </c:pt>
                <c:pt idx="9">
                  <c:v>9.5135437842821949E-4</c:v>
                </c:pt>
                <c:pt idx="10">
                  <c:v>1.0374581895526425E-3</c:v>
                </c:pt>
                <c:pt idx="11">
                  <c:v>1.1313548501247469E-3</c:v>
                </c:pt>
                <c:pt idx="12">
                  <c:v>1.233749633305949E-3</c:v>
                </c:pt>
                <c:pt idx="13">
                  <c:v>1.3454116373694846E-3</c:v>
                </c:pt>
                <c:pt idx="14">
                  <c:v>1.4671795609356836E-3</c:v>
                </c:pt>
                <c:pt idx="15">
                  <c:v>1.5999680006399863E-3</c:v>
                </c:pt>
                <c:pt idx="16">
                  <c:v>1.7447743184666907E-3</c:v>
                </c:pt>
                <c:pt idx="17">
                  <c:v>1.9026861302466787E-3</c:v>
                </c:pt>
                <c:pt idx="18">
                  <c:v>2.0748894714668516E-3</c:v>
                </c:pt>
                <c:pt idx="19">
                  <c:v>2.262677701607093E-3</c:v>
                </c:pt>
                <c:pt idx="20">
                  <c:v>2.4674612137448016E-3</c:v>
                </c:pt>
                <c:pt idx="21">
                  <c:v>2.6907780221881606E-3</c:v>
                </c:pt>
                <c:pt idx="22">
                  <c:v>2.9343053074617088E-3</c:v>
                </c:pt>
                <c:pt idx="23">
                  <c:v>3.1998720051197934E-3</c:v>
                </c:pt>
                <c:pt idx="24">
                  <c:v>3.4894725326576311E-3</c:v>
                </c:pt>
                <c:pt idx="25">
                  <c:v>3.805281757283091E-3</c:v>
                </c:pt>
                <c:pt idx="26">
                  <c:v>4.1496713165671438E-3</c:v>
                </c:pt>
                <c:pt idx="27">
                  <c:v>4.5252274140746293E-3</c:v>
                </c:pt>
                <c:pt idx="28">
                  <c:v>4.9347702230630505E-3</c:v>
                </c:pt>
                <c:pt idx="29">
                  <c:v>5.3813750433051241E-3</c:v>
                </c:pt>
                <c:pt idx="30">
                  <c:v>5.8683953691274415E-3</c:v>
                </c:pt>
                <c:pt idx="31">
                  <c:v>6.3994880409567172E-3</c:v>
                </c:pt>
                <c:pt idx="32">
                  <c:v>6.9786406681286769E-3</c:v>
                </c:pt>
                <c:pt idx="33">
                  <c:v>7.6102015275531535E-3</c:v>
                </c:pt>
                <c:pt idx="34">
                  <c:v>8.2989121611623598E-3</c:v>
                </c:pt>
                <c:pt idx="35">
                  <c:v>9.0499429150270663E-3</c:v>
                </c:pt>
                <c:pt idx="36">
                  <c:v>9.8689316847484585E-3</c:v>
                </c:pt>
                <c:pt idx="37">
                  <c:v>1.0762026155373148E-2</c:v>
                </c:pt>
                <c:pt idx="38">
                  <c:v>1.1735929849800094E-2</c:v>
                </c:pt>
                <c:pt idx="39">
                  <c:v>1.2797952327627567E-2</c:v>
                </c:pt>
                <c:pt idx="40">
                  <c:v>1.3956063906818011E-2</c:v>
                </c:pt>
                <c:pt idx="41">
                  <c:v>1.521895531364411E-2</c:v>
                </c:pt>
                <c:pt idx="42">
                  <c:v>1.6596102702342914E-2</c:v>
                </c:pt>
                <c:pt idx="43">
                  <c:v>1.8097838524984929E-2</c:v>
                </c:pt>
                <c:pt idx="44">
                  <c:v>1.9735428774517599E-2</c:v>
                </c:pt>
                <c:pt idx="45">
                  <c:v>2.1521157170041813E-2</c:v>
                </c:pt>
                <c:pt idx="46">
                  <c:v>2.346841690341938E-2</c:v>
                </c:pt>
                <c:pt idx="47">
                  <c:v>2.5591810620601372E-2</c:v>
                </c:pt>
                <c:pt idx="48">
                  <c:v>2.7907259369945623E-2</c:v>
                </c:pt>
                <c:pt idx="49">
                  <c:v>3.0432121313608573E-2</c:v>
                </c:pt>
                <c:pt idx="50">
                  <c:v>3.318532106722779E-2</c:v>
                </c:pt>
                <c:pt idx="51">
                  <c:v>3.6187490607949249E-2</c:v>
                </c:pt>
                <c:pt idx="52">
                  <c:v>3.9461122771812372E-2</c:v>
                </c:pt>
                <c:pt idx="53">
                  <c:v>4.3030738449017322E-2</c:v>
                </c:pt>
                <c:pt idx="54">
                  <c:v>4.6923068680111583E-2</c:v>
                </c:pt>
                <c:pt idx="55">
                  <c:v>5.1167252958106736E-2</c:v>
                </c:pt>
                <c:pt idx="56">
                  <c:v>5.5795055151445352E-2</c:v>
                </c:pt>
                <c:pt idx="57">
                  <c:v>6.0841098581056234E-2</c:v>
                </c:pt>
                <c:pt idx="58">
                  <c:v>6.6343121911939945E-2</c:v>
                </c:pt>
                <c:pt idx="59">
                  <c:v>7.2342257656279815E-2</c:v>
                </c:pt>
                <c:pt idx="60">
                  <c:v>7.8883335231422005E-2</c:v>
                </c:pt>
                <c:pt idx="61">
                  <c:v>8.6015210672620995E-2</c:v>
                </c:pt>
                <c:pt idx="62">
                  <c:v>9.3791125267566722E-2</c:v>
                </c:pt>
                <c:pt idx="63">
                  <c:v>0.10226909555768597</c:v>
                </c:pt>
                <c:pt idx="64">
                  <c:v>0.11151233734024107</c:v>
                </c:pt>
                <c:pt idx="65">
                  <c:v>0.12158972650540292</c:v>
                </c:pt>
                <c:pt idx="66">
                  <c:v>0.132576299753665</c:v>
                </c:pt>
                <c:pt idx="67">
                  <c:v>0.14455379846089147</c:v>
                </c:pt>
                <c:pt idx="68">
                  <c:v>0.15761125919040692</c:v>
                </c:pt>
                <c:pt idx="69">
                  <c:v>0.17184565459295459</c:v>
                </c:pt>
                <c:pt idx="70">
                  <c:v>0.18736258868481095</c:v>
                </c:pt>
                <c:pt idx="71">
                  <c:v>0.20427705075007938</c:v>
                </c:pt>
                <c:pt idx="72">
                  <c:v>0.22271423237284671</c:v>
                </c:pt>
                <c:pt idx="73">
                  <c:v>0.24281041236540366</c:v>
                </c:pt>
                <c:pt idx="74">
                  <c:v>0.26471391461616595</c:v>
                </c:pt>
                <c:pt idx="75">
                  <c:v>0.28858614413031763</c:v>
                </c:pt>
                <c:pt idx="76">
                  <c:v>0.31460270677132707</c:v>
                </c:pt>
                <c:pt idx="77">
                  <c:v>0.34295461842467334</c:v>
                </c:pt>
                <c:pt idx="78">
                  <c:v>0.37384960948696833</c:v>
                </c:pt>
                <c:pt idx="79">
                  <c:v>0.40751353072269891</c:v>
                </c:pt>
                <c:pt idx="80">
                  <c:v>0.44419186661320548</c:v>
                </c:pt>
                <c:pt idx="81">
                  <c:v>0.48415136233161965</c:v>
                </c:pt>
                <c:pt idx="82">
                  <c:v>0.52768177039342634</c:v>
                </c:pt>
                <c:pt idx="83">
                  <c:v>0.57509772283150917</c:v>
                </c:pt>
                <c:pt idx="84">
                  <c:v>0.62674073439908151</c:v>
                </c:pt>
                <c:pt idx="85">
                  <c:v>0.68298134178107517</c:v>
                </c:pt>
                <c:pt idx="86">
                  <c:v>0.74422138305609431</c:v>
                </c:pt>
                <c:pt idx="87">
                  <c:v>0.81089642065251621</c:v>
                </c:pt>
                <c:pt idx="88">
                  <c:v>0.8834783097325063</c:v>
                </c:pt>
                <c:pt idx="89">
                  <c:v>0.96247791225781743</c:v>
                </c:pt>
                <c:pt idx="90">
                  <c:v>1.0484479548744337</c:v>
                </c:pt>
                <c:pt idx="91">
                  <c:v>1.1419860261239025</c:v>
                </c:pt>
                <c:pt idx="92">
                  <c:v>1.2437377052632064</c:v>
                </c:pt>
                <c:pt idx="93">
                  <c:v>1.3543998110588378</c:v>
                </c:pt>
                <c:pt idx="94">
                  <c:v>1.4747237542123681</c:v>
                </c:pt>
                <c:pt idx="95">
                  <c:v>1.6055189714644047</c:v>
                </c:pt>
                <c:pt idx="96">
                  <c:v>1.7476564127953917</c:v>
                </c:pt>
                <c:pt idx="97">
                  <c:v>1.9020720453756701</c:v>
                </c:pt>
                <c:pt idx="98">
                  <c:v>2.0697703288940077</c:v>
                </c:pt>
                <c:pt idx="99">
                  <c:v>2.2518276064995231</c:v>
                </c:pt>
                <c:pt idx="100">
                  <c:v>2.4493953437253215</c:v>
                </c:pt>
                <c:pt idx="101">
                  <c:v>2.6637031343442659</c:v>
                </c:pt>
                <c:pt idx="102">
                  <c:v>2.8960613770940165</c:v>
                </c:pt>
                <c:pt idx="103">
                  <c:v>3.1478635106055854</c:v>
                </c:pt>
                <c:pt idx="104">
                  <c:v>3.42058767575256</c:v>
                </c:pt>
                <c:pt idx="105">
                  <c:v>3.7157976551741005</c:v>
                </c:pt>
                <c:pt idx="106">
                  <c:v>4.0351429192004185</c:v>
                </c:pt>
                <c:pt idx="107">
                  <c:v>4.3803575862605317</c:v>
                </c:pt>
                <c:pt idx="108">
                  <c:v>4.7532580846983308</c:v>
                </c:pt>
                <c:pt idx="109">
                  <c:v>5.1557392826019228</c:v>
                </c:pt>
                <c:pt idx="110">
                  <c:v>6.008950787442485</c:v>
                </c:pt>
                <c:pt idx="111">
                  <c:v>6.5085607595439372</c:v>
                </c:pt>
                <c:pt idx="112">
                  <c:v>7.0457548544885071</c:v>
                </c:pt>
                <c:pt idx="113">
                  <c:v>7.6226882457429346</c:v>
                </c:pt>
                <c:pt idx="114">
                  <c:v>8.2415263528768374</c:v>
                </c:pt>
                <c:pt idx="115">
                  <c:v>8.9044231676991483</c:v>
                </c:pt>
                <c:pt idx="116">
                  <c:v>9.613496061922854</c:v>
                </c:pt>
                <c:pt idx="117">
                  <c:v>10.370796966309275</c:v>
                </c:pt>
                <c:pt idx="118">
                  <c:v>11.178279902132802</c:v>
                </c:pt>
                <c:pt idx="119">
                  <c:v>12.03776496087576</c:v>
                </c:pt>
                <c:pt idx="120">
                  <c:v>12.950898968050373</c:v>
                </c:pt>
                <c:pt idx="121">
                  <c:v>13.919113231248344</c:v>
                </c:pt>
                <c:pt idx="122">
                  <c:v>14.943578958358575</c:v>
                </c:pt>
                <c:pt idx="123">
                  <c:v>9.237223365415197</c:v>
                </c:pt>
                <c:pt idx="124">
                  <c:v>9.969081603236301</c:v>
                </c:pt>
                <c:pt idx="125">
                  <c:v>10.750115535878521</c:v>
                </c:pt>
                <c:pt idx="126">
                  <c:v>11.582219917648516</c:v>
                </c:pt>
                <c:pt idx="127">
                  <c:v>12.46713717731653</c:v>
                </c:pt>
                <c:pt idx="128">
                  <c:v>13.406416628349673</c:v>
                </c:pt>
                <c:pt idx="129">
                  <c:v>14.401371018890618</c:v>
                </c:pt>
                <c:pt idx="130">
                  <c:v>15.453031102500733</c:v>
                </c:pt>
                <c:pt idx="131">
                  <c:v>16.562099118821617</c:v>
                </c:pt>
                <c:pt idx="132">
                  <c:v>17.728902286143061</c:v>
                </c:pt>
                <c:pt idx="133">
                  <c:v>14.569028614992705</c:v>
                </c:pt>
                <c:pt idx="134">
                  <c:v>15.630014739785237</c:v>
                </c:pt>
                <c:pt idx="135">
                  <c:v>16.74848899168142</c:v>
                </c:pt>
                <c:pt idx="136">
                  <c:v>17.924713071785487</c:v>
                </c:pt>
                <c:pt idx="137">
                  <c:v>19.158521325970497</c:v>
                </c:pt>
                <c:pt idx="138">
                  <c:v>20.44927898074986</c:v>
                </c:pt>
                <c:pt idx="139">
                  <c:v>21.79584510927371</c:v>
                </c:pt>
                <c:pt idx="140">
                  <c:v>23.196542068106659</c:v>
                </c:pt>
                <c:pt idx="141">
                  <c:v>24.649133152133015</c:v>
                </c:pt>
                <c:pt idx="142">
                  <c:v>23.585078112937932</c:v>
                </c:pt>
                <c:pt idx="143">
                  <c:v>25.051269554580745</c:v>
                </c:pt>
                <c:pt idx="144">
                  <c:v>26.56568721927939</c:v>
                </c:pt>
                <c:pt idx="145">
                  <c:v>28.124796535223279</c:v>
                </c:pt>
                <c:pt idx="146">
                  <c:v>29.724507142218176</c:v>
                </c:pt>
                <c:pt idx="147">
                  <c:v>31.36020139901564</c:v>
                </c:pt>
                <c:pt idx="148">
                  <c:v>33.02677656210561</c:v>
                </c:pt>
                <c:pt idx="149">
                  <c:v>34.718700250648567</c:v>
                </c:pt>
                <c:pt idx="150">
                  <c:v>36.430078219912438</c:v>
                </c:pt>
                <c:pt idx="151">
                  <c:v>38.154732881646943</c:v>
                </c:pt>
                <c:pt idx="152">
                  <c:v>39.886290474892363</c:v>
                </c:pt>
                <c:pt idx="153">
                  <c:v>41.618274344403432</c:v>
                </c:pt>
                <c:pt idx="154">
                  <c:v>41.526910072803986</c:v>
                </c:pt>
                <c:pt idx="155">
                  <c:v>41.395760683620637</c:v>
                </c:pt>
                <c:pt idx="156">
                  <c:v>41.276222171265118</c:v>
                </c:pt>
                <c:pt idx="157">
                  <c:v>41.16721008142575</c:v>
                </c:pt>
                <c:pt idx="158">
                  <c:v>41.067750440074654</c:v>
                </c:pt>
                <c:pt idx="159">
                  <c:v>41.454375817858988</c:v>
                </c:pt>
                <c:pt idx="160">
                  <c:v>43.181152854793211</c:v>
                </c:pt>
                <c:pt idx="161">
                  <c:v>44.896079521126843</c:v>
                </c:pt>
                <c:pt idx="162">
                  <c:v>46.592926016727453</c:v>
                </c:pt>
                <c:pt idx="163">
                  <c:v>48.265726859703612</c:v>
                </c:pt>
                <c:pt idx="164">
                  <c:v>49.908861562403196</c:v>
                </c:pt>
                <c:pt idx="165">
                  <c:v>51.517124989982669</c:v>
                </c:pt>
                <c:pt idx="166">
                  <c:v>53.085785713360366</c:v>
                </c:pt>
                <c:pt idx="167">
                  <c:v>54.610631244808111</c:v>
                </c:pt>
                <c:pt idx="168">
                  <c:v>56.087999638315381</c:v>
                </c:pt>
                <c:pt idx="169">
                  <c:v>57.514797509438132</c:v>
                </c:pt>
                <c:pt idx="170">
                  <c:v>58.888505047204113</c:v>
                </c:pt>
                <c:pt idx="171">
                  <c:v>60.207169028086717</c:v>
                </c:pt>
                <c:pt idx="172">
                  <c:v>61.469385182385146</c:v>
                </c:pt>
                <c:pt idx="173">
                  <c:v>62.67427149905425</c:v>
                </c:pt>
                <c:pt idx="174">
                  <c:v>63.82143418705445</c:v>
                </c:pt>
                <c:pt idx="175">
                  <c:v>64.910928047566884</c:v>
                </c:pt>
                <c:pt idx="176">
                  <c:v>65.943212965001365</c:v>
                </c:pt>
                <c:pt idx="177">
                  <c:v>66.9191081118271</c:v>
                </c:pt>
                <c:pt idx="178">
                  <c:v>67.839745300378482</c:v>
                </c:pt>
                <c:pt idx="179">
                  <c:v>68.706522721132288</c:v>
                </c:pt>
                <c:pt idx="180">
                  <c:v>69.521060097221849</c:v>
                </c:pt>
                <c:pt idx="181">
                  <c:v>70.285156072551956</c:v>
                </c:pt>
                <c:pt idx="182">
                  <c:v>71.00074844649167</c:v>
                </c:pt>
                <c:pt idx="183">
                  <c:v>71.669877679629451</c:v>
                </c:pt>
                <c:pt idx="184">
                  <c:v>72.29465392769194</c:v>
                </c:pt>
                <c:pt idx="185">
                  <c:v>72.87722771732787</c:v>
                </c:pt>
                <c:pt idx="186">
                  <c:v>73.419764258974055</c:v>
                </c:pt>
                <c:pt idx="187">
                  <c:v>73.924421297889538</c:v>
                </c:pt>
                <c:pt idx="188">
                  <c:v>74.393330333016891</c:v>
                </c:pt>
                <c:pt idx="189">
                  <c:v>74.828580982271816</c:v>
                </c:pt>
                <c:pt idx="190">
                  <c:v>75.232208239446038</c:v>
                </c:pt>
                <c:pt idx="191">
                  <c:v>75.606182349290918</c:v>
                </c:pt>
                <c:pt idx="192">
                  <c:v>75.952401020738918</c:v>
                </c:pt>
                <c:pt idx="193">
                  <c:v>76.272683701019375</c:v>
                </c:pt>
                <c:pt idx="194">
                  <c:v>76.568767643303929</c:v>
                </c:pt>
                <c:pt idx="195">
                  <c:v>76.842305515456886</c:v>
                </c:pt>
                <c:pt idx="196">
                  <c:v>77.094864315762919</c:v>
                </c:pt>
                <c:pt idx="197">
                  <c:v>77.327925381776723</c:v>
                </c:pt>
                <c:pt idx="198">
                  <c:v>77.542885299576668</c:v>
                </c:pt>
                <c:pt idx="199">
                  <c:v>77.741057541867448</c:v>
                </c:pt>
                <c:pt idx="200">
                  <c:v>77.92367468393239</c:v>
                </c:pt>
                <c:pt idx="201">
                  <c:v>78.091891065946371</c:v>
                </c:pt>
                <c:pt idx="202">
                  <c:v>78.246785788331366</c:v>
                </c:pt>
                <c:pt idx="203">
                  <c:v>78.389365943498234</c:v>
                </c:pt>
                <c:pt idx="204">
                  <c:v>78.520570002391565</c:v>
                </c:pt>
                <c:pt idx="205">
                  <c:v>78.641271287731456</c:v>
                </c:pt>
                <c:pt idx="206">
                  <c:v>78.752281477769827</c:v>
                </c:pt>
                <c:pt idx="207">
                  <c:v>78.854354094826334</c:v>
                </c:pt>
                <c:pt idx="208">
                  <c:v>78.948187941941882</c:v>
                </c:pt>
                <c:pt idx="209">
                  <c:v>79.034430458798099</c:v>
                </c:pt>
                <c:pt idx="210">
                  <c:v>79.113680974720722</c:v>
                </c:pt>
                <c:pt idx="211">
                  <c:v>79.186493842231144</c:v>
                </c:pt>
                <c:pt idx="212">
                  <c:v>79.253381439349525</c:v>
                </c:pt>
                <c:pt idx="213">
                  <c:v>79.314817032798899</c:v>
                </c:pt>
                <c:pt idx="214">
                  <c:v>79.371237497507124</c:v>
                </c:pt>
                <c:pt idx="215">
                  <c:v>79.423045890456478</c:v>
                </c:pt>
                <c:pt idx="216">
                  <c:v>79.47061387906237</c:v>
                </c:pt>
                <c:pt idx="217">
                  <c:v>79.514284025960237</c:v>
                </c:pt>
                <c:pt idx="218">
                  <c:v>79.554371933400191</c:v>
                </c:pt>
                <c:pt idx="219">
                  <c:v>79.591168251459763</c:v>
                </c:pt>
                <c:pt idx="220">
                  <c:v>79.624940555031287</c:v>
                </c:pt>
                <c:pt idx="221">
                  <c:v>79.655935095071527</c:v>
                </c:pt>
                <c:pt idx="222">
                  <c:v>79.684378429952162</c:v>
                </c:pt>
                <c:pt idx="223">
                  <c:v>79.710478942955362</c:v>
                </c:pt>
                <c:pt idx="224">
                  <c:v>79.734428252046968</c:v>
                </c:pt>
                <c:pt idx="225">
                  <c:v>79.756402518053775</c:v>
                </c:pt>
                <c:pt idx="226">
                  <c:v>79.776563657291305</c:v>
                </c:pt>
                <c:pt idx="227">
                  <c:v>79.795060464551</c:v>
                </c:pt>
                <c:pt idx="228">
                  <c:v>79.812029652176093</c:v>
                </c:pt>
                <c:pt idx="229">
                  <c:v>79.827596810742506</c:v>
                </c:pt>
                <c:pt idx="230">
                  <c:v>79.84187729662672</c:v>
                </c:pt>
                <c:pt idx="231">
                  <c:v>79.854977051494231</c:v>
                </c:pt>
                <c:pt idx="232">
                  <c:v>79.866993358484237</c:v>
                </c:pt>
                <c:pt idx="233">
                  <c:v>79.878015539605698</c:v>
                </c:pt>
                <c:pt idx="234">
                  <c:v>79.888125598601349</c:v>
                </c:pt>
                <c:pt idx="235">
                  <c:v>79.897398813278343</c:v>
                </c:pt>
                <c:pt idx="236">
                  <c:v>79.905904281056706</c:v>
                </c:pt>
                <c:pt idx="237">
                  <c:v>79.91370542124254</c:v>
                </c:pt>
                <c:pt idx="238">
                  <c:v>79.920860437303375</c:v>
                </c:pt>
                <c:pt idx="239">
                  <c:v>79.927422742197635</c:v>
                </c:pt>
              </c:numCache>
            </c:numRef>
          </c:yVal>
          <c:smooth val="0"/>
        </c:ser>
        <c:ser>
          <c:idx val="0"/>
          <c:order val="2"/>
          <c:tx>
            <c:strRef>
              <c:f>'IW3,R20ms,X80Mbps'!$J$11</c:f>
              <c:strCache>
                <c:ptCount val="1"/>
                <c:pt idx="0">
                  <c:v>IW3, R20ms
X80Mb/s</c:v>
                </c:pt>
              </c:strCache>
            </c:strRef>
          </c:tx>
          <c:spPr>
            <a:ln w="19050">
              <a:prstDash val="sysDash"/>
            </a:ln>
          </c:spPr>
          <c:marker>
            <c:symbol val="none"/>
          </c:marker>
          <c:xVal>
            <c:numRef>
              <c:f>'IW3,R20ms,X80Mbps'!$B$12:$B$251</c:f>
              <c:numCache>
                <c:formatCode>_-* #,##0_-;\-* #,##0_-;_-* "-"??_-;_-@_-</c:formatCode>
                <c:ptCount val="240"/>
                <c:pt idx="0">
                  <c:v>1.0905077326652577</c:v>
                </c:pt>
                <c:pt idx="1">
                  <c:v>1.189207115002721</c:v>
                </c:pt>
                <c:pt idx="2">
                  <c:v>1.2968395546510096</c:v>
                </c:pt>
                <c:pt idx="3">
                  <c:v>1.4142135623730949</c:v>
                </c:pt>
                <c:pt idx="4">
                  <c:v>1.5422108254079407</c:v>
                </c:pt>
                <c:pt idx="5">
                  <c:v>1.6817928305074288</c:v>
                </c:pt>
                <c:pt idx="6">
                  <c:v>1.8340080864093422</c:v>
                </c:pt>
                <c:pt idx="7">
                  <c:v>1.9999999999999996</c:v>
                </c:pt>
                <c:pt idx="8">
                  <c:v>2.1810154653305149</c:v>
                </c:pt>
                <c:pt idx="9">
                  <c:v>2.3784142300054416</c:v>
                </c:pt>
                <c:pt idx="10">
                  <c:v>2.5936791093020188</c:v>
                </c:pt>
                <c:pt idx="11">
                  <c:v>2.8284271247461894</c:v>
                </c:pt>
                <c:pt idx="12">
                  <c:v>3.0844216508158806</c:v>
                </c:pt>
                <c:pt idx="13">
                  <c:v>3.3635856610148567</c:v>
                </c:pt>
                <c:pt idx="14">
                  <c:v>3.6680161728186835</c:v>
                </c:pt>
                <c:pt idx="15">
                  <c:v>3.9999999999999982</c:v>
                </c:pt>
                <c:pt idx="16">
                  <c:v>4.362030930661029</c:v>
                </c:pt>
                <c:pt idx="17">
                  <c:v>4.7568284600108823</c:v>
                </c:pt>
                <c:pt idx="18">
                  <c:v>5.1873582186040359</c:v>
                </c:pt>
                <c:pt idx="19">
                  <c:v>5.656854249492377</c:v>
                </c:pt>
                <c:pt idx="20">
                  <c:v>6.1688433016317603</c:v>
                </c:pt>
                <c:pt idx="21">
                  <c:v>6.7271713220297125</c:v>
                </c:pt>
                <c:pt idx="22">
                  <c:v>7.3360323456373653</c:v>
                </c:pt>
                <c:pt idx="23">
                  <c:v>7.9999999999999947</c:v>
                </c:pt>
                <c:pt idx="24">
                  <c:v>8.7240618613220562</c:v>
                </c:pt>
                <c:pt idx="25">
                  <c:v>9.5136569200217629</c:v>
                </c:pt>
                <c:pt idx="26">
                  <c:v>10.37471643720807</c:v>
                </c:pt>
                <c:pt idx="27">
                  <c:v>11.313708498984752</c:v>
                </c:pt>
                <c:pt idx="28">
                  <c:v>12.337686603263517</c:v>
                </c:pt>
                <c:pt idx="29">
                  <c:v>13.454342644059421</c:v>
                </c:pt>
                <c:pt idx="30">
                  <c:v>14.672064691274727</c:v>
                </c:pt>
                <c:pt idx="31">
                  <c:v>15.999999999999986</c:v>
                </c:pt>
                <c:pt idx="32">
                  <c:v>17.448123722644109</c:v>
                </c:pt>
                <c:pt idx="33">
                  <c:v>19.027313840043519</c:v>
                </c:pt>
                <c:pt idx="34">
                  <c:v>20.749432874416136</c:v>
                </c:pt>
                <c:pt idx="35">
                  <c:v>22.627416997969497</c:v>
                </c:pt>
                <c:pt idx="36">
                  <c:v>24.675373206527031</c:v>
                </c:pt>
                <c:pt idx="37">
                  <c:v>26.908685288118836</c:v>
                </c:pt>
                <c:pt idx="38">
                  <c:v>29.34412938254945</c:v>
                </c:pt>
                <c:pt idx="39">
                  <c:v>31.999999999999964</c:v>
                </c:pt>
                <c:pt idx="40">
                  <c:v>34.896247445288211</c:v>
                </c:pt>
                <c:pt idx="41">
                  <c:v>38.05462768008703</c:v>
                </c:pt>
                <c:pt idx="42">
                  <c:v>41.498865748832266</c:v>
                </c:pt>
                <c:pt idx="43">
                  <c:v>45.254833995938988</c:v>
                </c:pt>
                <c:pt idx="44">
                  <c:v>49.350746413054047</c:v>
                </c:pt>
                <c:pt idx="45">
                  <c:v>53.817370576237657</c:v>
                </c:pt>
                <c:pt idx="46">
                  <c:v>58.688258765098887</c:v>
                </c:pt>
                <c:pt idx="47">
                  <c:v>63.999999999999915</c:v>
                </c:pt>
                <c:pt idx="48">
                  <c:v>69.792494890576407</c:v>
                </c:pt>
                <c:pt idx="49">
                  <c:v>76.109255360174046</c:v>
                </c:pt>
                <c:pt idx="50">
                  <c:v>82.997731497664503</c:v>
                </c:pt>
                <c:pt idx="51">
                  <c:v>90.509667991877947</c:v>
                </c:pt>
                <c:pt idx="52">
                  <c:v>98.70149282610808</c:v>
                </c:pt>
                <c:pt idx="53">
                  <c:v>107.6347411524753</c:v>
                </c:pt>
                <c:pt idx="54">
                  <c:v>117.37651753019775</c:v>
                </c:pt>
                <c:pt idx="55">
                  <c:v>127.9999999999998</c:v>
                </c:pt>
                <c:pt idx="56">
                  <c:v>139.58498978115279</c:v>
                </c:pt>
                <c:pt idx="57">
                  <c:v>152.21851072034806</c:v>
                </c:pt>
                <c:pt idx="58">
                  <c:v>165.99546299532898</c:v>
                </c:pt>
                <c:pt idx="59">
                  <c:v>181.01933598375587</c:v>
                </c:pt>
                <c:pt idx="60">
                  <c:v>197.4029856522161</c:v>
                </c:pt>
                <c:pt idx="61">
                  <c:v>215.26948230495054</c:v>
                </c:pt>
                <c:pt idx="62">
                  <c:v>234.75303506039543</c:v>
                </c:pt>
                <c:pt idx="63">
                  <c:v>255.99999999999955</c:v>
                </c:pt>
                <c:pt idx="64">
                  <c:v>279.16997956230546</c:v>
                </c:pt>
                <c:pt idx="65">
                  <c:v>304.43702144069601</c:v>
                </c:pt>
                <c:pt idx="66">
                  <c:v>331.9909259906579</c:v>
                </c:pt>
                <c:pt idx="67">
                  <c:v>362.03867196751168</c:v>
                </c:pt>
                <c:pt idx="68">
                  <c:v>394.80597130443215</c:v>
                </c:pt>
                <c:pt idx="69">
                  <c:v>430.53896460990103</c:v>
                </c:pt>
                <c:pt idx="70">
                  <c:v>469.50607012079075</c:v>
                </c:pt>
                <c:pt idx="71">
                  <c:v>511.99999999999898</c:v>
                </c:pt>
                <c:pt idx="72">
                  <c:v>558.3399591246108</c:v>
                </c:pt>
                <c:pt idx="73">
                  <c:v>608.87404288139192</c:v>
                </c:pt>
                <c:pt idx="74">
                  <c:v>663.98185198131569</c:v>
                </c:pt>
                <c:pt idx="75">
                  <c:v>724.07734393502324</c:v>
                </c:pt>
                <c:pt idx="76">
                  <c:v>789.61194260886407</c:v>
                </c:pt>
                <c:pt idx="77">
                  <c:v>861.07792921980183</c:v>
                </c:pt>
                <c:pt idx="78">
                  <c:v>939.01214024158128</c:v>
                </c:pt>
                <c:pt idx="79">
                  <c:v>1023.9999999999977</c:v>
                </c:pt>
                <c:pt idx="80">
                  <c:v>1116.6799182492214</c:v>
                </c:pt>
                <c:pt idx="81">
                  <c:v>1217.7480857627836</c:v>
                </c:pt>
                <c:pt idx="82">
                  <c:v>1327.9637039626309</c:v>
                </c:pt>
                <c:pt idx="83">
                  <c:v>1448.154687870046</c:v>
                </c:pt>
                <c:pt idx="84">
                  <c:v>1579.2238852177279</c:v>
                </c:pt>
                <c:pt idx="85">
                  <c:v>1722.1558584396034</c:v>
                </c:pt>
                <c:pt idx="86">
                  <c:v>1878.0242804831621</c:v>
                </c:pt>
                <c:pt idx="87">
                  <c:v>2047.999999999995</c:v>
                </c:pt>
                <c:pt idx="88">
                  <c:v>2233.3598364984423</c:v>
                </c:pt>
                <c:pt idx="89">
                  <c:v>2435.4961715255668</c:v>
                </c:pt>
                <c:pt idx="90">
                  <c:v>2655.9274079252614</c:v>
                </c:pt>
                <c:pt idx="91">
                  <c:v>2896.3093757400916</c:v>
                </c:pt>
                <c:pt idx="92">
                  <c:v>3158.4477704354549</c:v>
                </c:pt>
                <c:pt idx="93">
                  <c:v>3444.311716879206</c:v>
                </c:pt>
                <c:pt idx="94">
                  <c:v>3756.0485609663233</c:v>
                </c:pt>
                <c:pt idx="95">
                  <c:v>4095.9999999999891</c:v>
                </c:pt>
                <c:pt idx="96">
                  <c:v>4466.7196729968837</c:v>
                </c:pt>
                <c:pt idx="97">
                  <c:v>4870.9923430511317</c:v>
                </c:pt>
                <c:pt idx="98">
                  <c:v>5311.8548158505218</c:v>
                </c:pt>
                <c:pt idx="99">
                  <c:v>5792.6187514801813</c:v>
                </c:pt>
                <c:pt idx="100">
                  <c:v>6316.8955408709089</c:v>
                </c:pt>
                <c:pt idx="101">
                  <c:v>6888.6234337584101</c:v>
                </c:pt>
                <c:pt idx="102">
                  <c:v>7512.0971219326457</c:v>
                </c:pt>
                <c:pt idx="103">
                  <c:v>8191.9999999999764</c:v>
                </c:pt>
                <c:pt idx="104">
                  <c:v>8933.4393459937655</c:v>
                </c:pt>
                <c:pt idx="105">
                  <c:v>9741.9846861022615</c:v>
                </c:pt>
                <c:pt idx="106">
                  <c:v>10623.709631701042</c:v>
                </c:pt>
                <c:pt idx="107">
                  <c:v>11585.237502960361</c:v>
                </c:pt>
                <c:pt idx="108">
                  <c:v>12633.791081741814</c:v>
                </c:pt>
                <c:pt idx="109">
                  <c:v>13777.246867516817</c:v>
                </c:pt>
                <c:pt idx="110">
                  <c:v>15024.194243865288</c:v>
                </c:pt>
                <c:pt idx="111">
                  <c:v>16383.999999999949</c:v>
                </c:pt>
                <c:pt idx="112">
                  <c:v>17866.878691987527</c:v>
                </c:pt>
                <c:pt idx="113">
                  <c:v>19483.969372204519</c:v>
                </c:pt>
                <c:pt idx="114">
                  <c:v>21247.419263402076</c:v>
                </c:pt>
                <c:pt idx="115">
                  <c:v>23170.475005920714</c:v>
                </c:pt>
                <c:pt idx="116">
                  <c:v>25267.582163483625</c:v>
                </c:pt>
                <c:pt idx="117">
                  <c:v>27554.493735033629</c:v>
                </c:pt>
                <c:pt idx="118">
                  <c:v>30048.388487730568</c:v>
                </c:pt>
                <c:pt idx="119">
                  <c:v>32767.999999999891</c:v>
                </c:pt>
                <c:pt idx="120">
                  <c:v>35733.757383975048</c:v>
                </c:pt>
                <c:pt idx="121">
                  <c:v>38967.938744409032</c:v>
                </c:pt>
                <c:pt idx="122">
                  <c:v>42494.838526804146</c:v>
                </c:pt>
                <c:pt idx="123">
                  <c:v>46340.950011841422</c:v>
                </c:pt>
                <c:pt idx="124">
                  <c:v>50535.164326967235</c:v>
                </c:pt>
                <c:pt idx="125">
                  <c:v>55108.987470067244</c:v>
                </c:pt>
                <c:pt idx="126">
                  <c:v>60096.776975461122</c:v>
                </c:pt>
                <c:pt idx="127">
                  <c:v>65535.999999999767</c:v>
                </c:pt>
                <c:pt idx="128">
                  <c:v>71467.514767950081</c:v>
                </c:pt>
                <c:pt idx="129">
                  <c:v>77935.877488818049</c:v>
                </c:pt>
                <c:pt idx="130">
                  <c:v>84989.677053608262</c:v>
                </c:pt>
                <c:pt idx="131">
                  <c:v>92681.900023682814</c:v>
                </c:pt>
                <c:pt idx="132">
                  <c:v>101070.32865393444</c:v>
                </c:pt>
                <c:pt idx="133">
                  <c:v>110217.97494013446</c:v>
                </c:pt>
                <c:pt idx="134">
                  <c:v>120193.55395092223</c:v>
                </c:pt>
                <c:pt idx="135">
                  <c:v>131071.99999999951</c:v>
                </c:pt>
                <c:pt idx="136">
                  <c:v>142935.02953590013</c:v>
                </c:pt>
                <c:pt idx="137">
                  <c:v>155871.75497763607</c:v>
                </c:pt>
                <c:pt idx="138">
                  <c:v>169979.3541072165</c:v>
                </c:pt>
                <c:pt idx="139">
                  <c:v>185363.8000473656</c:v>
                </c:pt>
                <c:pt idx="140">
                  <c:v>202140.65730786882</c:v>
                </c:pt>
                <c:pt idx="141">
                  <c:v>220435.94988026886</c:v>
                </c:pt>
                <c:pt idx="142">
                  <c:v>240387.1079018444</c:v>
                </c:pt>
                <c:pt idx="143">
                  <c:v>262143.99999999895</c:v>
                </c:pt>
                <c:pt idx="144">
                  <c:v>285870.05907180021</c:v>
                </c:pt>
                <c:pt idx="145">
                  <c:v>311743.50995527208</c:v>
                </c:pt>
                <c:pt idx="146">
                  <c:v>339958.70821443287</c:v>
                </c:pt>
                <c:pt idx="147">
                  <c:v>370727.60009473108</c:v>
                </c:pt>
                <c:pt idx="148">
                  <c:v>404281.31461573759</c:v>
                </c:pt>
                <c:pt idx="149">
                  <c:v>440871.89976053766</c:v>
                </c:pt>
                <c:pt idx="150">
                  <c:v>480774.21580368868</c:v>
                </c:pt>
                <c:pt idx="151">
                  <c:v>524287.99999999779</c:v>
                </c:pt>
                <c:pt idx="152">
                  <c:v>571740.1181436003</c:v>
                </c:pt>
                <c:pt idx="153">
                  <c:v>623487.01991054404</c:v>
                </c:pt>
                <c:pt idx="154">
                  <c:v>679917.41642886563</c:v>
                </c:pt>
                <c:pt idx="155">
                  <c:v>741455.20018946205</c:v>
                </c:pt>
                <c:pt idx="156">
                  <c:v>808562.62923147494</c:v>
                </c:pt>
                <c:pt idx="157">
                  <c:v>881743.7995210751</c:v>
                </c:pt>
                <c:pt idx="158">
                  <c:v>961548.43160737713</c:v>
                </c:pt>
                <c:pt idx="159">
                  <c:v>1048575.9999999953</c:v>
                </c:pt>
                <c:pt idx="160">
                  <c:v>1143480.2362872004</c:v>
                </c:pt>
                <c:pt idx="161">
                  <c:v>1246974.0398210876</c:v>
                </c:pt>
                <c:pt idx="162">
                  <c:v>1359834.832857731</c:v>
                </c:pt>
                <c:pt idx="163">
                  <c:v>1482910.4003789236</c:v>
                </c:pt>
                <c:pt idx="164">
                  <c:v>1617125.2584629497</c:v>
                </c:pt>
                <c:pt idx="165">
                  <c:v>1763487.5990421497</c:v>
                </c:pt>
                <c:pt idx="166">
                  <c:v>1923096.863214754</c:v>
                </c:pt>
                <c:pt idx="167">
                  <c:v>2097151.9999999902</c:v>
                </c:pt>
                <c:pt idx="168">
                  <c:v>2286960.4725744002</c:v>
                </c:pt>
                <c:pt idx="169">
                  <c:v>2493948.0796421748</c:v>
                </c:pt>
                <c:pt idx="170">
                  <c:v>2719669.6657154616</c:v>
                </c:pt>
                <c:pt idx="171">
                  <c:v>2965820.8007578468</c:v>
                </c:pt>
                <c:pt idx="172">
                  <c:v>3234250.5169258984</c:v>
                </c:pt>
                <c:pt idx="173">
                  <c:v>3526975.1980842985</c:v>
                </c:pt>
                <c:pt idx="174">
                  <c:v>3846193.7264295071</c:v>
                </c:pt>
                <c:pt idx="175">
                  <c:v>4194303.9999999795</c:v>
                </c:pt>
                <c:pt idx="176">
                  <c:v>4573920.9451487996</c:v>
                </c:pt>
                <c:pt idx="177">
                  <c:v>4987896.1592843486</c:v>
                </c:pt>
                <c:pt idx="178">
                  <c:v>5439339.3314309213</c:v>
                </c:pt>
                <c:pt idx="179">
                  <c:v>5931641.6015156917</c:v>
                </c:pt>
                <c:pt idx="180">
                  <c:v>6468501.0338517958</c:v>
                </c:pt>
                <c:pt idx="181">
                  <c:v>7053950.3961685961</c:v>
                </c:pt>
                <c:pt idx="182">
                  <c:v>7692387.4528590124</c:v>
                </c:pt>
                <c:pt idx="183">
                  <c:v>8388607.9999999572</c:v>
                </c:pt>
                <c:pt idx="184">
                  <c:v>9147841.8902975973</c:v>
                </c:pt>
                <c:pt idx="185">
                  <c:v>9975792.3185686953</c:v>
                </c:pt>
                <c:pt idx="186">
                  <c:v>10878678.662861841</c:v>
                </c:pt>
                <c:pt idx="187">
                  <c:v>11863283.203031382</c:v>
                </c:pt>
                <c:pt idx="188">
                  <c:v>12937002.067703588</c:v>
                </c:pt>
                <c:pt idx="189">
                  <c:v>14107900.792337188</c:v>
                </c:pt>
                <c:pt idx="190">
                  <c:v>15384774.905718021</c:v>
                </c:pt>
                <c:pt idx="191">
                  <c:v>16777215.999999911</c:v>
                </c:pt>
                <c:pt idx="192">
                  <c:v>18295683.780595187</c:v>
                </c:pt>
                <c:pt idx="193">
                  <c:v>19951584.637137383</c:v>
                </c:pt>
                <c:pt idx="194">
                  <c:v>21757357.325723678</c:v>
                </c:pt>
                <c:pt idx="195">
                  <c:v>23726566.406062759</c:v>
                </c:pt>
                <c:pt idx="196">
                  <c:v>25874004.135407172</c:v>
                </c:pt>
                <c:pt idx="197">
                  <c:v>28215801.584674373</c:v>
                </c:pt>
                <c:pt idx="198">
                  <c:v>30769549.811436035</c:v>
                </c:pt>
                <c:pt idx="199">
                  <c:v>33554431.999999814</c:v>
                </c:pt>
                <c:pt idx="200">
                  <c:v>36591367.561190367</c:v>
                </c:pt>
                <c:pt idx="201">
                  <c:v>39903169.274274759</c:v>
                </c:pt>
                <c:pt idx="202">
                  <c:v>43514714.651447348</c:v>
                </c:pt>
                <c:pt idx="203">
                  <c:v>47453132.812125511</c:v>
                </c:pt>
                <c:pt idx="204">
                  <c:v>51748008.270814329</c:v>
                </c:pt>
                <c:pt idx="205">
                  <c:v>56431603.169348732</c:v>
                </c:pt>
                <c:pt idx="206">
                  <c:v>61539099.622872055</c:v>
                </c:pt>
                <c:pt idx="207">
                  <c:v>67108863.999999613</c:v>
                </c:pt>
                <c:pt idx="208">
                  <c:v>73182735.122380719</c:v>
                </c:pt>
                <c:pt idx="209">
                  <c:v>79806338.548549503</c:v>
                </c:pt>
                <c:pt idx="210">
                  <c:v>87029429.302894667</c:v>
                </c:pt>
                <c:pt idx="211">
                  <c:v>94906265.624250993</c:v>
                </c:pt>
                <c:pt idx="212">
                  <c:v>103496016.54162864</c:v>
                </c:pt>
                <c:pt idx="213">
                  <c:v>112863206.33869745</c:v>
                </c:pt>
                <c:pt idx="214">
                  <c:v>123078199.24574408</c:v>
                </c:pt>
                <c:pt idx="215">
                  <c:v>134217727.9999992</c:v>
                </c:pt>
                <c:pt idx="216">
                  <c:v>146365470.24476141</c:v>
                </c:pt>
                <c:pt idx="217">
                  <c:v>159612677.09709898</c:v>
                </c:pt>
                <c:pt idx="218">
                  <c:v>174058858.6057893</c:v>
                </c:pt>
                <c:pt idx="219">
                  <c:v>189812531.24850196</c:v>
                </c:pt>
                <c:pt idx="220">
                  <c:v>206992033.08325723</c:v>
                </c:pt>
                <c:pt idx="221">
                  <c:v>225726412.67739484</c:v>
                </c:pt>
                <c:pt idx="222">
                  <c:v>246156398.4914881</c:v>
                </c:pt>
                <c:pt idx="223">
                  <c:v>268435455.99999833</c:v>
                </c:pt>
                <c:pt idx="224">
                  <c:v>292730940.48952276</c:v>
                </c:pt>
                <c:pt idx="225">
                  <c:v>319225354.19419783</c:v>
                </c:pt>
                <c:pt idx="226">
                  <c:v>348117717.21157855</c:v>
                </c:pt>
                <c:pt idx="227">
                  <c:v>379625062.49700379</c:v>
                </c:pt>
                <c:pt idx="228">
                  <c:v>413984066.1665144</c:v>
                </c:pt>
                <c:pt idx="229">
                  <c:v>451452825.35478956</c:v>
                </c:pt>
                <c:pt idx="230">
                  <c:v>492312796.98297614</c:v>
                </c:pt>
                <c:pt idx="231">
                  <c:v>536870911.99999654</c:v>
                </c:pt>
                <c:pt idx="232">
                  <c:v>585461880.97904539</c:v>
                </c:pt>
                <c:pt idx="233">
                  <c:v>638450708.38839555</c:v>
                </c:pt>
                <c:pt idx="234">
                  <c:v>696235434.42315698</c:v>
                </c:pt>
                <c:pt idx="235">
                  <c:v>759250124.99400747</c:v>
                </c:pt>
                <c:pt idx="236">
                  <c:v>827968132.33302855</c:v>
                </c:pt>
                <c:pt idx="237">
                  <c:v>902905650.70957887</c:v>
                </c:pt>
                <c:pt idx="238">
                  <c:v>984625593.96595204</c:v>
                </c:pt>
                <c:pt idx="239">
                  <c:v>1073741823.9999928</c:v>
                </c:pt>
              </c:numCache>
            </c:numRef>
          </c:xVal>
          <c:yVal>
            <c:numRef>
              <c:f>'IW3,R20ms,X80Mbps'!$J$12:$J$251</c:f>
              <c:numCache>
                <c:formatCode>General</c:formatCode>
                <c:ptCount val="240"/>
                <c:pt idx="0">
                  <c:v>4.3620071466484139E-4</c:v>
                </c:pt>
                <c:pt idx="1">
                  <c:v>4.7568001759078145E-4</c:v>
                </c:pt>
                <c:pt idx="2">
                  <c:v>5.1873245829655277E-4</c:v>
                </c:pt>
                <c:pt idx="3">
                  <c:v>5.6568142497752198E-4</c:v>
                </c:pt>
                <c:pt idx="4">
                  <c:v>6.1687957337139623E-4</c:v>
                </c:pt>
                <c:pt idx="5">
                  <c:v>6.7271147539628982E-4</c:v>
                </c:pt>
                <c:pt idx="6">
                  <c:v>7.3359650745410271E-4</c:v>
                </c:pt>
                <c:pt idx="7">
                  <c:v>7.9999200007999896E-4</c:v>
                </c:pt>
                <c:pt idx="8">
                  <c:v>8.7239667257903207E-4</c:v>
                </c:pt>
                <c:pt idx="9">
                  <c:v>9.5135437842821949E-4</c:v>
                </c:pt>
                <c:pt idx="10">
                  <c:v>1.0374581895526425E-3</c:v>
                </c:pt>
                <c:pt idx="11">
                  <c:v>1.1313548501247469E-3</c:v>
                </c:pt>
                <c:pt idx="12">
                  <c:v>1.233749633305949E-3</c:v>
                </c:pt>
                <c:pt idx="13">
                  <c:v>1.3454116373694846E-3</c:v>
                </c:pt>
                <c:pt idx="14">
                  <c:v>1.4671795609356836E-3</c:v>
                </c:pt>
                <c:pt idx="15">
                  <c:v>1.5999680006399863E-3</c:v>
                </c:pt>
                <c:pt idx="16">
                  <c:v>1.7447743184666907E-3</c:v>
                </c:pt>
                <c:pt idx="17">
                  <c:v>1.9026861302466787E-3</c:v>
                </c:pt>
                <c:pt idx="18">
                  <c:v>2.0748894714668516E-3</c:v>
                </c:pt>
                <c:pt idx="19">
                  <c:v>2.262677701607093E-3</c:v>
                </c:pt>
                <c:pt idx="20">
                  <c:v>2.4674612137448016E-3</c:v>
                </c:pt>
                <c:pt idx="21">
                  <c:v>2.6907780221881606E-3</c:v>
                </c:pt>
                <c:pt idx="22">
                  <c:v>2.9343053074617088E-3</c:v>
                </c:pt>
                <c:pt idx="23">
                  <c:v>3.1998720051197934E-3</c:v>
                </c:pt>
                <c:pt idx="24">
                  <c:v>3.4894725326576311E-3</c:v>
                </c:pt>
                <c:pt idx="25">
                  <c:v>3.805281757283091E-3</c:v>
                </c:pt>
                <c:pt idx="26">
                  <c:v>4.1496713165671438E-3</c:v>
                </c:pt>
                <c:pt idx="27">
                  <c:v>4.5252274140746293E-3</c:v>
                </c:pt>
                <c:pt idx="28">
                  <c:v>4.9347702230630505E-3</c:v>
                </c:pt>
                <c:pt idx="29">
                  <c:v>5.3813750433051241E-3</c:v>
                </c:pt>
                <c:pt idx="30">
                  <c:v>5.8683953691274415E-3</c:v>
                </c:pt>
                <c:pt idx="31">
                  <c:v>6.3994880409567172E-3</c:v>
                </c:pt>
                <c:pt idx="32">
                  <c:v>6.9786406681286769E-3</c:v>
                </c:pt>
                <c:pt idx="33">
                  <c:v>7.6102015275531535E-3</c:v>
                </c:pt>
                <c:pt idx="34">
                  <c:v>8.2989121611623598E-3</c:v>
                </c:pt>
                <c:pt idx="35">
                  <c:v>9.0499429150270663E-3</c:v>
                </c:pt>
                <c:pt idx="36">
                  <c:v>9.8689316847484585E-3</c:v>
                </c:pt>
                <c:pt idx="37">
                  <c:v>1.0762026155373148E-2</c:v>
                </c:pt>
                <c:pt idx="38">
                  <c:v>1.1735929849800094E-2</c:v>
                </c:pt>
                <c:pt idx="39">
                  <c:v>1.2797952327627567E-2</c:v>
                </c:pt>
                <c:pt idx="40">
                  <c:v>1.3956063906818011E-2</c:v>
                </c:pt>
                <c:pt idx="41">
                  <c:v>1.521895531364411E-2</c:v>
                </c:pt>
                <c:pt idx="42">
                  <c:v>1.6596102702342914E-2</c:v>
                </c:pt>
                <c:pt idx="43">
                  <c:v>1.8097838524984929E-2</c:v>
                </c:pt>
                <c:pt idx="44">
                  <c:v>1.9735428774517599E-2</c:v>
                </c:pt>
                <c:pt idx="45">
                  <c:v>2.1521157170041813E-2</c:v>
                </c:pt>
                <c:pt idx="46">
                  <c:v>2.346841690341938E-2</c:v>
                </c:pt>
                <c:pt idx="47">
                  <c:v>2.5591810620601372E-2</c:v>
                </c:pt>
                <c:pt idx="48">
                  <c:v>2.7907259369945623E-2</c:v>
                </c:pt>
                <c:pt idx="49">
                  <c:v>3.0432121313608573E-2</c:v>
                </c:pt>
                <c:pt idx="50">
                  <c:v>3.318532106722779E-2</c:v>
                </c:pt>
                <c:pt idx="51">
                  <c:v>3.6187490607949249E-2</c:v>
                </c:pt>
                <c:pt idx="52">
                  <c:v>3.9461122771812372E-2</c:v>
                </c:pt>
                <c:pt idx="53">
                  <c:v>4.3030738449017322E-2</c:v>
                </c:pt>
                <c:pt idx="54">
                  <c:v>4.6923068680111583E-2</c:v>
                </c:pt>
                <c:pt idx="55">
                  <c:v>5.1167252958106736E-2</c:v>
                </c:pt>
                <c:pt idx="56">
                  <c:v>5.5795055151445352E-2</c:v>
                </c:pt>
                <c:pt idx="57">
                  <c:v>6.0841098581056234E-2</c:v>
                </c:pt>
                <c:pt idx="58">
                  <c:v>6.6343121911939945E-2</c:v>
                </c:pt>
                <c:pt idx="59">
                  <c:v>7.2342257656279815E-2</c:v>
                </c:pt>
                <c:pt idx="60">
                  <c:v>7.8883335231422005E-2</c:v>
                </c:pt>
                <c:pt idx="61">
                  <c:v>8.6015210672620995E-2</c:v>
                </c:pt>
                <c:pt idx="62">
                  <c:v>9.3791125267566722E-2</c:v>
                </c:pt>
                <c:pt idx="63">
                  <c:v>0.10226909555768597</c:v>
                </c:pt>
                <c:pt idx="64">
                  <c:v>0.11151233734024107</c:v>
                </c:pt>
                <c:pt idx="65">
                  <c:v>0.12158972650540292</c:v>
                </c:pt>
                <c:pt idx="66">
                  <c:v>0.132576299753665</c:v>
                </c:pt>
                <c:pt idx="67">
                  <c:v>0.14455379846089147</c:v>
                </c:pt>
                <c:pt idx="68">
                  <c:v>0.15761125919040692</c:v>
                </c:pt>
                <c:pt idx="69">
                  <c:v>0.17184565459295459</c:v>
                </c:pt>
                <c:pt idx="70">
                  <c:v>0.18736258868481095</c:v>
                </c:pt>
                <c:pt idx="71">
                  <c:v>0.20427705075007938</c:v>
                </c:pt>
                <c:pt idx="72">
                  <c:v>0.22271423237284671</c:v>
                </c:pt>
                <c:pt idx="73">
                  <c:v>0.24281041236540366</c:v>
                </c:pt>
                <c:pt idx="74">
                  <c:v>0.26471391461616595</c:v>
                </c:pt>
                <c:pt idx="75">
                  <c:v>0.28858614413031763</c:v>
                </c:pt>
                <c:pt idx="76">
                  <c:v>0.31460270677132707</c:v>
                </c:pt>
                <c:pt idx="77">
                  <c:v>0.34295461842467334</c:v>
                </c:pt>
                <c:pt idx="78">
                  <c:v>0.37384960948696833</c:v>
                </c:pt>
                <c:pt idx="79">
                  <c:v>0.40751353072269891</c:v>
                </c:pt>
                <c:pt idx="80">
                  <c:v>0.44419186661320548</c:v>
                </c:pt>
                <c:pt idx="81">
                  <c:v>0.48415136233161965</c:v>
                </c:pt>
                <c:pt idx="82">
                  <c:v>0.52768177039342634</c:v>
                </c:pt>
                <c:pt idx="83">
                  <c:v>0.57509772283150917</c:v>
                </c:pt>
                <c:pt idx="84">
                  <c:v>0.62674073439908151</c:v>
                </c:pt>
                <c:pt idx="85">
                  <c:v>0.68298134178107517</c:v>
                </c:pt>
                <c:pt idx="86">
                  <c:v>0.74422138305609431</c:v>
                </c:pt>
                <c:pt idx="87">
                  <c:v>0.81089642065251621</c:v>
                </c:pt>
                <c:pt idx="88">
                  <c:v>0.8834783097325063</c:v>
                </c:pt>
                <c:pt idx="89">
                  <c:v>0.96247791225781743</c:v>
                </c:pt>
                <c:pt idx="90">
                  <c:v>1.0484479548744337</c:v>
                </c:pt>
                <c:pt idx="91">
                  <c:v>1.1419860261239025</c:v>
                </c:pt>
                <c:pt idx="92">
                  <c:v>1.2437377052632064</c:v>
                </c:pt>
                <c:pt idx="93">
                  <c:v>1.3543998110588378</c:v>
                </c:pt>
                <c:pt idx="94">
                  <c:v>1.4747237542123681</c:v>
                </c:pt>
                <c:pt idx="95">
                  <c:v>1.6055189714644047</c:v>
                </c:pt>
                <c:pt idx="96">
                  <c:v>1.7476564127953917</c:v>
                </c:pt>
                <c:pt idx="97">
                  <c:v>1.9447894272885986</c:v>
                </c:pt>
                <c:pt idx="98">
                  <c:v>2.1161518858422479</c:v>
                </c:pt>
                <c:pt idx="99">
                  <c:v>2.3021683705677702</c:v>
                </c:pt>
                <c:pt idx="100">
                  <c:v>2.5040105879902983</c:v>
                </c:pt>
                <c:pt idx="101">
                  <c:v>2.7229291120755312</c:v>
                </c:pt>
                <c:pt idx="102">
                  <c:v>2.9602559565386874</c:v>
                </c:pt>
                <c:pt idx="103">
                  <c:v>3.2174066728197386</c:v>
                </c:pt>
                <c:pt idx="104">
                  <c:v>3.4958818379509231</c:v>
                </c:pt>
                <c:pt idx="105">
                  <c:v>3.7972677767667014</c:v>
                </c:pt>
                <c:pt idx="106">
                  <c:v>4.1232363421688216</c:v>
                </c:pt>
                <c:pt idx="107">
                  <c:v>4.4755435559407255</c:v>
                </c:pt>
                <c:pt idx="108">
                  <c:v>4.8560268915795834</c:v>
                </c:pt>
                <c:pt idx="109">
                  <c:v>2.7535408470672911</c:v>
                </c:pt>
                <c:pt idx="110">
                  <c:v>2.9934324176222087</c:v>
                </c:pt>
                <c:pt idx="111">
                  <c:v>3.2533433941283252</c:v>
                </c:pt>
                <c:pt idx="112">
                  <c:v>3.5347857865672534</c:v>
                </c:pt>
                <c:pt idx="113">
                  <c:v>3.8393573819840534</c:v>
                </c:pt>
                <c:pt idx="114">
                  <c:v>4.1687413844160002</c:v>
                </c:pt>
                <c:pt idx="115">
                  <c:v>4.5247048873777578</c:v>
                </c:pt>
                <c:pt idx="116">
                  <c:v>4.909095957622359</c:v>
                </c:pt>
                <c:pt idx="117">
                  <c:v>5.3238390891932426</c:v>
                </c:pt>
                <c:pt idx="118">
                  <c:v>5.7709287695137768</c:v>
                </c:pt>
                <c:pt idx="119">
                  <c:v>4.3598528443223188</c:v>
                </c:pt>
                <c:pt idx="120">
                  <c:v>4.731116982100974</c:v>
                </c:pt>
                <c:pt idx="121">
                  <c:v>5.1318512479789939</c:v>
                </c:pt>
                <c:pt idx="122">
                  <c:v>5.5640193137166625</c:v>
                </c:pt>
                <c:pt idx="123">
                  <c:v>6.0296504337844024</c:v>
                </c:pt>
                <c:pt idx="124">
                  <c:v>6.5308295540090056</c:v>
                </c:pt>
                <c:pt idx="125">
                  <c:v>7.0696848284550988</c:v>
                </c:pt>
                <c:pt idx="126">
                  <c:v>7.6483722700101797</c:v>
                </c:pt>
                <c:pt idx="127">
                  <c:v>8.2690572775047215</c:v>
                </c:pt>
                <c:pt idx="128">
                  <c:v>7.1114828353310093</c:v>
                </c:pt>
                <c:pt idx="129">
                  <c:v>7.6932307321148539</c:v>
                </c:pt>
                <c:pt idx="130">
                  <c:v>8.3171376411677826</c:v>
                </c:pt>
                <c:pt idx="131">
                  <c:v>8.9853546250612464</c:v>
                </c:pt>
                <c:pt idx="132">
                  <c:v>9.6999929272573571</c:v>
                </c:pt>
                <c:pt idx="133">
                  <c:v>10.463094721383078</c:v>
                </c:pt>
                <c:pt idx="134">
                  <c:v>11.276600217652412</c:v>
                </c:pt>
                <c:pt idx="135">
                  <c:v>12.142311237511136</c:v>
                </c:pt>
                <c:pt idx="136">
                  <c:v>11.395657941262758</c:v>
                </c:pt>
                <c:pt idx="137">
                  <c:v>12.268877344476445</c:v>
                </c:pt>
                <c:pt idx="138">
                  <c:v>13.196138548897578</c:v>
                </c:pt>
                <c:pt idx="139">
                  <c:v>14.178809901554734</c:v>
                </c:pt>
                <c:pt idx="140">
                  <c:v>15.217987824405593</c:v>
                </c:pt>
                <c:pt idx="141">
                  <c:v>16.314450446740025</c:v>
                </c:pt>
                <c:pt idx="142">
                  <c:v>17.468610990276208</c:v>
                </c:pt>
                <c:pt idx="143">
                  <c:v>18.680472171053275</c:v>
                </c:pt>
                <c:pt idx="144">
                  <c:v>19.020437637476419</c:v>
                </c:pt>
                <c:pt idx="145">
                  <c:v>20.304997009371512</c:v>
                </c:pt>
                <c:pt idx="146">
                  <c:v>21.645515669833788</c:v>
                </c:pt>
                <c:pt idx="147">
                  <c:v>23.040376080652596</c:v>
                </c:pt>
                <c:pt idx="148">
                  <c:v>24.487403638556618</c:v>
                </c:pt>
                <c:pt idx="149">
                  <c:v>25.983853052406022</c:v>
                </c:pt>
                <c:pt idx="150">
                  <c:v>27.526405933263735</c:v>
                </c:pt>
                <c:pt idx="151">
                  <c:v>29.111180826047889</c:v>
                </c:pt>
                <c:pt idx="152">
                  <c:v>30.733756531534816</c:v>
                </c:pt>
                <c:pt idx="153">
                  <c:v>32.389209095892852</c:v>
                </c:pt>
                <c:pt idx="154">
                  <c:v>34.072162302003399</c:v>
                </c:pt>
                <c:pt idx="155">
                  <c:v>34.568480966172906</c:v>
                </c:pt>
                <c:pt idx="156">
                  <c:v>34.962503237352216</c:v>
                </c:pt>
                <c:pt idx="157">
                  <c:v>35.331801707923738</c:v>
                </c:pt>
                <c:pt idx="158">
                  <c:v>35.677374166713548</c:v>
                </c:pt>
                <c:pt idx="159">
                  <c:v>36.000260927184137</c:v>
                </c:pt>
                <c:pt idx="160">
                  <c:v>37.186647906180987</c:v>
                </c:pt>
                <c:pt idx="161">
                  <c:v>38.915129092803063</c:v>
                </c:pt>
                <c:pt idx="162">
                  <c:v>40.647674309293485</c:v>
                </c:pt>
                <c:pt idx="163">
                  <c:v>42.377792128748233</c:v>
                </c:pt>
                <c:pt idx="164">
                  <c:v>44.099027407753645</c:v>
                </c:pt>
                <c:pt idx="165">
                  <c:v>45.805057126608673</c:v>
                </c:pt>
                <c:pt idx="166">
                  <c:v>47.489782078783826</c:v>
                </c:pt>
                <c:pt idx="167">
                  <c:v>49.147411628367422</c:v>
                </c:pt>
                <c:pt idx="168">
                  <c:v>50.77253911855545</c:v>
                </c:pt>
                <c:pt idx="169">
                  <c:v>52.360205991865861</c:v>
                </c:pt>
                <c:pt idx="170">
                  <c:v>53.905953237144026</c:v>
                </c:pt>
                <c:pt idx="171">
                  <c:v>55.405859369209004</c:v>
                </c:pt>
                <c:pt idx="172">
                  <c:v>56.856564734041875</c:v>
                </c:pt>
                <c:pt idx="173">
                  <c:v>58.255282479477472</c:v>
                </c:pt>
                <c:pt idx="174">
                  <c:v>59.599797008907849</c:v>
                </c:pt>
                <c:pt idx="175">
                  <c:v>60.888451122558443</c:v>
                </c:pt>
                <c:pt idx="176">
                  <c:v>62.120123335711874</c:v>
                </c:pt>
                <c:pt idx="177">
                  <c:v>63.294197042979683</c:v>
                </c:pt>
                <c:pt idx="178">
                  <c:v>64.410523277247222</c:v>
                </c:pt>
                <c:pt idx="179">
                  <c:v>65.469378802150331</c:v>
                </c:pt>
                <c:pt idx="180">
                  <c:v>66.471421192876733</c:v>
                </c:pt>
                <c:pt idx="181">
                  <c:v>67.417642418834703</c:v>
                </c:pt>
                <c:pt idx="182">
                  <c:v>68.30932226081076</c:v>
                </c:pt>
                <c:pt idx="183">
                  <c:v>69.147982691176608</c:v>
                </c:pt>
                <c:pt idx="184">
                  <c:v>69.935344133045632</c:v>
                </c:pt>
                <c:pt idx="185">
                  <c:v>70.673284305010839</c:v>
                </c:pt>
                <c:pt idx="186">
                  <c:v>71.363800161392263</c:v>
                </c:pt>
                <c:pt idx="187">
                  <c:v>72.008973260214461</c:v>
                </c:pt>
                <c:pt idx="188">
                  <c:v>72.61093873633763</c:v>
                </c:pt>
                <c:pt idx="189">
                  <c:v>73.17185792706303</c:v>
                </c:pt>
                <c:pt idx="190">
                  <c:v>73.693894592206178</c:v>
                </c:pt>
                <c:pt idx="191">
                  <c:v>74.179194588883774</c:v>
                </c:pt>
                <c:pt idx="192">
                  <c:v>74.629868801035499</c:v>
                </c:pt>
                <c:pt idx="193">
                  <c:v>75.047979082418394</c:v>
                </c:pt>
                <c:pt idx="194">
                  <c:v>75.43552694665469</c:v>
                </c:pt>
                <c:pt idx="195">
                  <c:v>75.794444726045896</c:v>
                </c:pt>
                <c:pt idx="196">
                  <c:v>76.126588919590731</c:v>
                </c:pt>
                <c:pt idx="197">
                  <c:v>76.433735457494606</c:v>
                </c:pt>
                <c:pt idx="198">
                  <c:v>76.717576622272077</c:v>
                </c:pt>
                <c:pt idx="199">
                  <c:v>76.979719383468137</c:v>
                </c:pt>
                <c:pt idx="200">
                  <c:v>77.221684922529747</c:v>
                </c:pt>
                <c:pt idx="201">
                  <c:v>77.444909145214069</c:v>
                </c:pt>
                <c:pt idx="202">
                  <c:v>77.650744000160614</c:v>
                </c:pt>
                <c:pt idx="203">
                  <c:v>77.840459443159602</c:v>
                </c:pt>
                <c:pt idx="204">
                  <c:v>78.015245906689628</c:v>
                </c:pt>
                <c:pt idx="205">
                  <c:v>78.176217153121982</c:v>
                </c:pt>
                <c:pt idx="206">
                  <c:v>78.324413407366876</c:v>
                </c:pt>
                <c:pt idx="207">
                  <c:v>78.460804680556748</c:v>
                </c:pt>
                <c:pt idx="208">
                  <c:v>78.586294210578274</c:v>
                </c:pt>
                <c:pt idx="209">
                  <c:v>78.701721957905008</c:v>
                </c:pt>
                <c:pt idx="210">
                  <c:v>78.807868106306188</c:v>
                </c:pt>
                <c:pt idx="211">
                  <c:v>78.905456527707045</c:v>
                </c:pt>
                <c:pt idx="212">
                  <c:v>78.995158178859583</c:v>
                </c:pt>
                <c:pt idx="213">
                  <c:v>79.077594404669568</c:v>
                </c:pt>
                <c:pt idx="214">
                  <c:v>79.15334012913253</c:v>
                </c:pt>
                <c:pt idx="215">
                  <c:v>79.222926919980679</c:v>
                </c:pt>
                <c:pt idx="216">
                  <c:v>79.28684591744377</c:v>
                </c:pt>
                <c:pt idx="217">
                  <c:v>79.345550621088094</c:v>
                </c:pt>
                <c:pt idx="218">
                  <c:v>79.399459531616728</c:v>
                </c:pt>
                <c:pt idx="219">
                  <c:v>79.448958646878381</c:v>
                </c:pt>
                <c:pt idx="220">
                  <c:v>79.49440381322303</c:v>
                </c:pt>
                <c:pt idx="221">
                  <c:v>79.536122934831923</c:v>
                </c:pt>
                <c:pt idx="222">
                  <c:v>79.574418044796033</c:v>
                </c:pt>
                <c:pt idx="223">
                  <c:v>79.609567242581903</c:v>
                </c:pt>
                <c:pt idx="224">
                  <c:v>79.641826503149758</c:v>
                </c:pt>
                <c:pt idx="225">
                  <c:v>79.671431363418193</c:v>
                </c:pt>
                <c:pt idx="226">
                  <c:v>79.698598492041114</c:v>
                </c:pt>
                <c:pt idx="227">
                  <c:v>79.723527148600866</c:v>
                </c:pt>
                <c:pt idx="228">
                  <c:v>79.746400538356653</c:v>
                </c:pt>
                <c:pt idx="229">
                  <c:v>79.767387068641469</c:v>
                </c:pt>
                <c:pt idx="230">
                  <c:v>79.786641512884856</c:v>
                </c:pt>
                <c:pt idx="231">
                  <c:v>79.804306088080693</c:v>
                </c:pt>
                <c:pt idx="232">
                  <c:v>79.820511451317842</c:v>
                </c:pt>
                <c:pt idx="233">
                  <c:v>79.835377620767247</c:v>
                </c:pt>
                <c:pt idx="234">
                  <c:v>79.849014826276559</c:v>
                </c:pt>
                <c:pt idx="235">
                  <c:v>79.861524294468168</c:v>
                </c:pt>
                <c:pt idx="236">
                  <c:v>79.87299897297784</c:v>
                </c:pt>
                <c:pt idx="237">
                  <c:v>79.883524198210196</c:v>
                </c:pt>
                <c:pt idx="238">
                  <c:v>79.893178310729837</c:v>
                </c:pt>
                <c:pt idx="239">
                  <c:v>79.90203322215288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'IW10,R200ms,X80Mbps'!$J$11</c:f>
              <c:strCache>
                <c:ptCount val="1"/>
                <c:pt idx="0">
                  <c:v>IW10 R200ms
X80Mb/s</c:v>
                </c:pt>
              </c:strCache>
            </c:strRef>
          </c:tx>
          <c:spPr>
            <a:ln w="63500">
              <a:solidFill>
                <a:schemeClr val="accent3"/>
              </a:solidFill>
              <a:prstDash val="solid"/>
            </a:ln>
          </c:spPr>
          <c:marker>
            <c:symbol val="none"/>
          </c:marker>
          <c:xVal>
            <c:numRef>
              <c:f>'IW10,R200ms,X80Mbps'!$B$12:$B$251</c:f>
              <c:numCache>
                <c:formatCode>_-* #,##0_-;\-* #,##0_-;_-* "-"??_-;_-@_-</c:formatCode>
                <c:ptCount val="240"/>
                <c:pt idx="0">
                  <c:v>1.0905077326652577</c:v>
                </c:pt>
                <c:pt idx="1">
                  <c:v>1.189207115002721</c:v>
                </c:pt>
                <c:pt idx="2">
                  <c:v>1.2968395546510096</c:v>
                </c:pt>
                <c:pt idx="3">
                  <c:v>1.4142135623730949</c:v>
                </c:pt>
                <c:pt idx="4">
                  <c:v>1.5422108254079407</c:v>
                </c:pt>
                <c:pt idx="5">
                  <c:v>1.6817928305074288</c:v>
                </c:pt>
                <c:pt idx="6">
                  <c:v>1.8340080864093422</c:v>
                </c:pt>
                <c:pt idx="7">
                  <c:v>1.9999999999999996</c:v>
                </c:pt>
                <c:pt idx="8">
                  <c:v>2.1810154653305149</c:v>
                </c:pt>
                <c:pt idx="9">
                  <c:v>2.3784142300054416</c:v>
                </c:pt>
                <c:pt idx="10">
                  <c:v>2.5936791093020188</c:v>
                </c:pt>
                <c:pt idx="11">
                  <c:v>2.8284271247461894</c:v>
                </c:pt>
                <c:pt idx="12">
                  <c:v>3.0844216508158806</c:v>
                </c:pt>
                <c:pt idx="13">
                  <c:v>3.3635856610148567</c:v>
                </c:pt>
                <c:pt idx="14">
                  <c:v>3.6680161728186835</c:v>
                </c:pt>
                <c:pt idx="15">
                  <c:v>3.9999999999999982</c:v>
                </c:pt>
                <c:pt idx="16">
                  <c:v>4.362030930661029</c:v>
                </c:pt>
                <c:pt idx="17">
                  <c:v>4.7568284600108823</c:v>
                </c:pt>
                <c:pt idx="18">
                  <c:v>5.1873582186040359</c:v>
                </c:pt>
                <c:pt idx="19">
                  <c:v>5.656854249492377</c:v>
                </c:pt>
                <c:pt idx="20">
                  <c:v>6.1688433016317603</c:v>
                </c:pt>
                <c:pt idx="21">
                  <c:v>6.7271713220297125</c:v>
                </c:pt>
                <c:pt idx="22">
                  <c:v>7.3360323456373653</c:v>
                </c:pt>
                <c:pt idx="23">
                  <c:v>7.9999999999999947</c:v>
                </c:pt>
                <c:pt idx="24">
                  <c:v>8.7240618613220562</c:v>
                </c:pt>
                <c:pt idx="25">
                  <c:v>9.5136569200217629</c:v>
                </c:pt>
                <c:pt idx="26">
                  <c:v>10.37471643720807</c:v>
                </c:pt>
                <c:pt idx="27">
                  <c:v>11.313708498984752</c:v>
                </c:pt>
                <c:pt idx="28">
                  <c:v>12.337686603263517</c:v>
                </c:pt>
                <c:pt idx="29">
                  <c:v>13.454342644059421</c:v>
                </c:pt>
                <c:pt idx="30">
                  <c:v>14.672064691274727</c:v>
                </c:pt>
                <c:pt idx="31">
                  <c:v>15.999999999999986</c:v>
                </c:pt>
                <c:pt idx="32">
                  <c:v>17.448123722644109</c:v>
                </c:pt>
                <c:pt idx="33">
                  <c:v>19.027313840043519</c:v>
                </c:pt>
                <c:pt idx="34">
                  <c:v>20.749432874416136</c:v>
                </c:pt>
                <c:pt idx="35">
                  <c:v>22.627416997969497</c:v>
                </c:pt>
                <c:pt idx="36">
                  <c:v>24.675373206527031</c:v>
                </c:pt>
                <c:pt idx="37">
                  <c:v>26.908685288118836</c:v>
                </c:pt>
                <c:pt idx="38">
                  <c:v>29.34412938254945</c:v>
                </c:pt>
                <c:pt idx="39">
                  <c:v>31.999999999999964</c:v>
                </c:pt>
                <c:pt idx="40">
                  <c:v>34.896247445288211</c:v>
                </c:pt>
                <c:pt idx="41">
                  <c:v>38.05462768008703</c:v>
                </c:pt>
                <c:pt idx="42">
                  <c:v>41.498865748832266</c:v>
                </c:pt>
                <c:pt idx="43">
                  <c:v>45.254833995938988</c:v>
                </c:pt>
                <c:pt idx="44">
                  <c:v>49.350746413054047</c:v>
                </c:pt>
                <c:pt idx="45">
                  <c:v>53.817370576237657</c:v>
                </c:pt>
                <c:pt idx="46">
                  <c:v>58.688258765098887</c:v>
                </c:pt>
                <c:pt idx="47">
                  <c:v>63.999999999999915</c:v>
                </c:pt>
                <c:pt idx="48">
                  <c:v>69.792494890576407</c:v>
                </c:pt>
                <c:pt idx="49">
                  <c:v>76.109255360174046</c:v>
                </c:pt>
                <c:pt idx="50">
                  <c:v>82.997731497664503</c:v>
                </c:pt>
                <c:pt idx="51">
                  <c:v>90.509667991877947</c:v>
                </c:pt>
                <c:pt idx="52">
                  <c:v>98.70149282610808</c:v>
                </c:pt>
                <c:pt idx="53">
                  <c:v>107.6347411524753</c:v>
                </c:pt>
                <c:pt idx="54">
                  <c:v>117.37651753019775</c:v>
                </c:pt>
                <c:pt idx="55">
                  <c:v>127.9999999999998</c:v>
                </c:pt>
                <c:pt idx="56">
                  <c:v>139.58498978115279</c:v>
                </c:pt>
                <c:pt idx="57">
                  <c:v>152.21851072034806</c:v>
                </c:pt>
                <c:pt idx="58">
                  <c:v>165.99546299532898</c:v>
                </c:pt>
                <c:pt idx="59">
                  <c:v>181.01933598375587</c:v>
                </c:pt>
                <c:pt idx="60">
                  <c:v>197.4029856522161</c:v>
                </c:pt>
                <c:pt idx="61">
                  <c:v>215.26948230495054</c:v>
                </c:pt>
                <c:pt idx="62">
                  <c:v>234.75303506039543</c:v>
                </c:pt>
                <c:pt idx="63">
                  <c:v>255.99999999999955</c:v>
                </c:pt>
                <c:pt idx="64">
                  <c:v>279.16997956230546</c:v>
                </c:pt>
                <c:pt idx="65">
                  <c:v>304.43702144069601</c:v>
                </c:pt>
                <c:pt idx="66">
                  <c:v>331.9909259906579</c:v>
                </c:pt>
                <c:pt idx="67">
                  <c:v>362.03867196751168</c:v>
                </c:pt>
                <c:pt idx="68">
                  <c:v>394.80597130443215</c:v>
                </c:pt>
                <c:pt idx="69">
                  <c:v>430.53896460990103</c:v>
                </c:pt>
                <c:pt idx="70">
                  <c:v>469.50607012079075</c:v>
                </c:pt>
                <c:pt idx="71">
                  <c:v>511.99999999999898</c:v>
                </c:pt>
                <c:pt idx="72">
                  <c:v>558.3399591246108</c:v>
                </c:pt>
                <c:pt idx="73">
                  <c:v>608.87404288139192</c:v>
                </c:pt>
                <c:pt idx="74">
                  <c:v>663.98185198131569</c:v>
                </c:pt>
                <c:pt idx="75">
                  <c:v>724.07734393502324</c:v>
                </c:pt>
                <c:pt idx="76">
                  <c:v>789.61194260886407</c:v>
                </c:pt>
                <c:pt idx="77">
                  <c:v>861.07792921980183</c:v>
                </c:pt>
                <c:pt idx="78">
                  <c:v>939.01214024158128</c:v>
                </c:pt>
                <c:pt idx="79">
                  <c:v>1023.9999999999977</c:v>
                </c:pt>
                <c:pt idx="80">
                  <c:v>1116.6799182492214</c:v>
                </c:pt>
                <c:pt idx="81">
                  <c:v>1217.7480857627836</c:v>
                </c:pt>
                <c:pt idx="82">
                  <c:v>1327.9637039626309</c:v>
                </c:pt>
                <c:pt idx="83">
                  <c:v>1448.154687870046</c:v>
                </c:pt>
                <c:pt idx="84">
                  <c:v>1579.2238852177279</c:v>
                </c:pt>
                <c:pt idx="85">
                  <c:v>1722.1558584396034</c:v>
                </c:pt>
                <c:pt idx="86">
                  <c:v>1878.0242804831621</c:v>
                </c:pt>
                <c:pt idx="87">
                  <c:v>2047.999999999995</c:v>
                </c:pt>
                <c:pt idx="88">
                  <c:v>2233.3598364984423</c:v>
                </c:pt>
                <c:pt idx="89">
                  <c:v>2435.4961715255668</c:v>
                </c:pt>
                <c:pt idx="90">
                  <c:v>2655.9274079252614</c:v>
                </c:pt>
                <c:pt idx="91">
                  <c:v>2896.3093757400916</c:v>
                </c:pt>
                <c:pt idx="92">
                  <c:v>3158.4477704354549</c:v>
                </c:pt>
                <c:pt idx="93">
                  <c:v>3444.311716879206</c:v>
                </c:pt>
                <c:pt idx="94">
                  <c:v>3756.0485609663233</c:v>
                </c:pt>
                <c:pt idx="95">
                  <c:v>4095.9999999999891</c:v>
                </c:pt>
                <c:pt idx="96">
                  <c:v>4466.7196729968837</c:v>
                </c:pt>
                <c:pt idx="97">
                  <c:v>4870.9923430511317</c:v>
                </c:pt>
                <c:pt idx="98">
                  <c:v>5311.8548158505218</c:v>
                </c:pt>
                <c:pt idx="99">
                  <c:v>5792.6187514801813</c:v>
                </c:pt>
                <c:pt idx="100">
                  <c:v>6316.8955408709089</c:v>
                </c:pt>
                <c:pt idx="101">
                  <c:v>6888.6234337584101</c:v>
                </c:pt>
                <c:pt idx="102">
                  <c:v>7512.0971219326457</c:v>
                </c:pt>
                <c:pt idx="103">
                  <c:v>8191.9999999999764</c:v>
                </c:pt>
                <c:pt idx="104">
                  <c:v>8933.4393459937655</c:v>
                </c:pt>
                <c:pt idx="105">
                  <c:v>9741.9846861022615</c:v>
                </c:pt>
                <c:pt idx="106">
                  <c:v>10623.709631701042</c:v>
                </c:pt>
                <c:pt idx="107">
                  <c:v>11585.237502960361</c:v>
                </c:pt>
                <c:pt idx="108">
                  <c:v>12633.791081741814</c:v>
                </c:pt>
                <c:pt idx="109">
                  <c:v>13777.246867516817</c:v>
                </c:pt>
                <c:pt idx="110">
                  <c:v>15024.194243865288</c:v>
                </c:pt>
                <c:pt idx="111">
                  <c:v>16383.999999999949</c:v>
                </c:pt>
                <c:pt idx="112">
                  <c:v>17866.878691987527</c:v>
                </c:pt>
                <c:pt idx="113">
                  <c:v>19483.969372204519</c:v>
                </c:pt>
                <c:pt idx="114">
                  <c:v>21247.419263402076</c:v>
                </c:pt>
                <c:pt idx="115">
                  <c:v>23170.475005920714</c:v>
                </c:pt>
                <c:pt idx="116">
                  <c:v>25267.582163483625</c:v>
                </c:pt>
                <c:pt idx="117">
                  <c:v>27554.493735033629</c:v>
                </c:pt>
                <c:pt idx="118">
                  <c:v>30048.388487730568</c:v>
                </c:pt>
                <c:pt idx="119">
                  <c:v>32767.999999999891</c:v>
                </c:pt>
                <c:pt idx="120">
                  <c:v>35733.757383975048</c:v>
                </c:pt>
                <c:pt idx="121">
                  <c:v>38967.938744409032</c:v>
                </c:pt>
                <c:pt idx="122">
                  <c:v>42494.838526804146</c:v>
                </c:pt>
                <c:pt idx="123">
                  <c:v>46340.950011841422</c:v>
                </c:pt>
                <c:pt idx="124">
                  <c:v>50535.164326967235</c:v>
                </c:pt>
                <c:pt idx="125">
                  <c:v>55108.987470067244</c:v>
                </c:pt>
                <c:pt idx="126">
                  <c:v>60096.776975461122</c:v>
                </c:pt>
                <c:pt idx="127">
                  <c:v>65535.999999999767</c:v>
                </c:pt>
                <c:pt idx="128">
                  <c:v>71467.514767950081</c:v>
                </c:pt>
                <c:pt idx="129">
                  <c:v>77935.877488818049</c:v>
                </c:pt>
                <c:pt idx="130">
                  <c:v>84989.677053608262</c:v>
                </c:pt>
                <c:pt idx="131">
                  <c:v>92681.900023682814</c:v>
                </c:pt>
                <c:pt idx="132">
                  <c:v>101070.32865393444</c:v>
                </c:pt>
                <c:pt idx="133">
                  <c:v>110217.97494013446</c:v>
                </c:pt>
                <c:pt idx="134">
                  <c:v>120193.55395092223</c:v>
                </c:pt>
                <c:pt idx="135">
                  <c:v>131071.99999999951</c:v>
                </c:pt>
                <c:pt idx="136">
                  <c:v>142935.02953590013</c:v>
                </c:pt>
                <c:pt idx="137">
                  <c:v>155871.75497763607</c:v>
                </c:pt>
                <c:pt idx="138">
                  <c:v>169979.3541072165</c:v>
                </c:pt>
                <c:pt idx="139">
                  <c:v>185363.8000473656</c:v>
                </c:pt>
                <c:pt idx="140">
                  <c:v>202140.65730786882</c:v>
                </c:pt>
                <c:pt idx="141">
                  <c:v>220435.94988026886</c:v>
                </c:pt>
                <c:pt idx="142">
                  <c:v>240387.1079018444</c:v>
                </c:pt>
                <c:pt idx="143">
                  <c:v>262143.99999999895</c:v>
                </c:pt>
                <c:pt idx="144">
                  <c:v>285870.05907180021</c:v>
                </c:pt>
                <c:pt idx="145">
                  <c:v>311743.50995527208</c:v>
                </c:pt>
                <c:pt idx="146">
                  <c:v>339958.70821443287</c:v>
                </c:pt>
                <c:pt idx="147">
                  <c:v>370727.60009473108</c:v>
                </c:pt>
                <c:pt idx="148">
                  <c:v>404281.31461573759</c:v>
                </c:pt>
                <c:pt idx="149">
                  <c:v>440871.89976053766</c:v>
                </c:pt>
                <c:pt idx="150">
                  <c:v>480774.21580368868</c:v>
                </c:pt>
                <c:pt idx="151">
                  <c:v>524287.99999999779</c:v>
                </c:pt>
                <c:pt idx="152">
                  <c:v>571740.1181436003</c:v>
                </c:pt>
                <c:pt idx="153">
                  <c:v>623487.01991054404</c:v>
                </c:pt>
                <c:pt idx="154">
                  <c:v>679917.41642886563</c:v>
                </c:pt>
                <c:pt idx="155">
                  <c:v>741455.20018946205</c:v>
                </c:pt>
                <c:pt idx="156">
                  <c:v>808562.62923147494</c:v>
                </c:pt>
                <c:pt idx="157">
                  <c:v>881743.7995210751</c:v>
                </c:pt>
                <c:pt idx="158">
                  <c:v>961548.43160737713</c:v>
                </c:pt>
                <c:pt idx="159">
                  <c:v>1048575.9999999953</c:v>
                </c:pt>
                <c:pt idx="160">
                  <c:v>1143480.2362872004</c:v>
                </c:pt>
                <c:pt idx="161">
                  <c:v>1246974.0398210876</c:v>
                </c:pt>
                <c:pt idx="162">
                  <c:v>1359834.832857731</c:v>
                </c:pt>
                <c:pt idx="163">
                  <c:v>1482910.4003789236</c:v>
                </c:pt>
                <c:pt idx="164">
                  <c:v>1617125.2584629497</c:v>
                </c:pt>
                <c:pt idx="165">
                  <c:v>1763487.5990421497</c:v>
                </c:pt>
                <c:pt idx="166">
                  <c:v>1923096.863214754</c:v>
                </c:pt>
                <c:pt idx="167">
                  <c:v>2097151.9999999902</c:v>
                </c:pt>
                <c:pt idx="168">
                  <c:v>2286960.4725744002</c:v>
                </c:pt>
                <c:pt idx="169">
                  <c:v>2493948.0796421748</c:v>
                </c:pt>
                <c:pt idx="170">
                  <c:v>2719669.6657154616</c:v>
                </c:pt>
                <c:pt idx="171">
                  <c:v>2965820.8007578468</c:v>
                </c:pt>
                <c:pt idx="172">
                  <c:v>3234250.5169258984</c:v>
                </c:pt>
                <c:pt idx="173">
                  <c:v>3526975.1980842985</c:v>
                </c:pt>
                <c:pt idx="174">
                  <c:v>3846193.7264295071</c:v>
                </c:pt>
                <c:pt idx="175">
                  <c:v>4194303.9999999795</c:v>
                </c:pt>
                <c:pt idx="176">
                  <c:v>4573920.9451487996</c:v>
                </c:pt>
                <c:pt idx="177">
                  <c:v>4987896.1592843486</c:v>
                </c:pt>
                <c:pt idx="178">
                  <c:v>5439339.3314309213</c:v>
                </c:pt>
                <c:pt idx="179">
                  <c:v>5931641.6015156917</c:v>
                </c:pt>
                <c:pt idx="180">
                  <c:v>6468501.0338517958</c:v>
                </c:pt>
                <c:pt idx="181">
                  <c:v>7053950.3961685961</c:v>
                </c:pt>
                <c:pt idx="182">
                  <c:v>7692387.4528590124</c:v>
                </c:pt>
                <c:pt idx="183">
                  <c:v>8388607.9999999572</c:v>
                </c:pt>
                <c:pt idx="184">
                  <c:v>9147841.8902975973</c:v>
                </c:pt>
                <c:pt idx="185">
                  <c:v>9975792.3185686953</c:v>
                </c:pt>
                <c:pt idx="186">
                  <c:v>10878678.662861841</c:v>
                </c:pt>
                <c:pt idx="187">
                  <c:v>11863283.203031382</c:v>
                </c:pt>
                <c:pt idx="188">
                  <c:v>12937002.067703588</c:v>
                </c:pt>
                <c:pt idx="189">
                  <c:v>14107900.792337188</c:v>
                </c:pt>
                <c:pt idx="190">
                  <c:v>15384774.905718021</c:v>
                </c:pt>
                <c:pt idx="191">
                  <c:v>16777215.999999911</c:v>
                </c:pt>
                <c:pt idx="192">
                  <c:v>18295683.780595187</c:v>
                </c:pt>
                <c:pt idx="193">
                  <c:v>19951584.637137383</c:v>
                </c:pt>
                <c:pt idx="194">
                  <c:v>21757357.325723678</c:v>
                </c:pt>
                <c:pt idx="195">
                  <c:v>23726566.406062759</c:v>
                </c:pt>
                <c:pt idx="196">
                  <c:v>25874004.135407172</c:v>
                </c:pt>
                <c:pt idx="197">
                  <c:v>28215801.584674373</c:v>
                </c:pt>
                <c:pt idx="198">
                  <c:v>30769549.811436035</c:v>
                </c:pt>
                <c:pt idx="199">
                  <c:v>33554431.999999814</c:v>
                </c:pt>
                <c:pt idx="200">
                  <c:v>36591367.561190367</c:v>
                </c:pt>
                <c:pt idx="201">
                  <c:v>39903169.274274759</c:v>
                </c:pt>
                <c:pt idx="202">
                  <c:v>43514714.651447348</c:v>
                </c:pt>
                <c:pt idx="203">
                  <c:v>47453132.812125511</c:v>
                </c:pt>
                <c:pt idx="204">
                  <c:v>51748008.270814329</c:v>
                </c:pt>
                <c:pt idx="205">
                  <c:v>56431603.169348732</c:v>
                </c:pt>
                <c:pt idx="206">
                  <c:v>61539099.622872055</c:v>
                </c:pt>
                <c:pt idx="207">
                  <c:v>67108863.999999613</c:v>
                </c:pt>
                <c:pt idx="208">
                  <c:v>73182735.122380719</c:v>
                </c:pt>
                <c:pt idx="209">
                  <c:v>79806338.548549503</c:v>
                </c:pt>
                <c:pt idx="210">
                  <c:v>87029429.302894667</c:v>
                </c:pt>
                <c:pt idx="211">
                  <c:v>94906265.624250993</c:v>
                </c:pt>
                <c:pt idx="212">
                  <c:v>103496016.54162864</c:v>
                </c:pt>
                <c:pt idx="213">
                  <c:v>112863206.33869745</c:v>
                </c:pt>
                <c:pt idx="214">
                  <c:v>123078199.24574408</c:v>
                </c:pt>
                <c:pt idx="215">
                  <c:v>134217727.9999992</c:v>
                </c:pt>
                <c:pt idx="216">
                  <c:v>146365470.24476141</c:v>
                </c:pt>
                <c:pt idx="217">
                  <c:v>159612677.09709898</c:v>
                </c:pt>
                <c:pt idx="218">
                  <c:v>174058858.6057893</c:v>
                </c:pt>
                <c:pt idx="219">
                  <c:v>189812531.24850196</c:v>
                </c:pt>
                <c:pt idx="220">
                  <c:v>206992033.08325723</c:v>
                </c:pt>
                <c:pt idx="221">
                  <c:v>225726412.67739484</c:v>
                </c:pt>
                <c:pt idx="222">
                  <c:v>246156398.4914881</c:v>
                </c:pt>
                <c:pt idx="223">
                  <c:v>268435455.99999833</c:v>
                </c:pt>
                <c:pt idx="224">
                  <c:v>292730940.48952276</c:v>
                </c:pt>
                <c:pt idx="225">
                  <c:v>319225354.19419783</c:v>
                </c:pt>
                <c:pt idx="226">
                  <c:v>348117717.21157855</c:v>
                </c:pt>
                <c:pt idx="227">
                  <c:v>379625062.49700379</c:v>
                </c:pt>
                <c:pt idx="228">
                  <c:v>413984066.1665144</c:v>
                </c:pt>
                <c:pt idx="229">
                  <c:v>451452825.35478956</c:v>
                </c:pt>
                <c:pt idx="230">
                  <c:v>492312796.98297614</c:v>
                </c:pt>
                <c:pt idx="231">
                  <c:v>536870911.99999654</c:v>
                </c:pt>
                <c:pt idx="232">
                  <c:v>585461880.97904539</c:v>
                </c:pt>
                <c:pt idx="233">
                  <c:v>638450708.38839555</c:v>
                </c:pt>
                <c:pt idx="234">
                  <c:v>696235434.42315698</c:v>
                </c:pt>
                <c:pt idx="235">
                  <c:v>759250124.99400747</c:v>
                </c:pt>
                <c:pt idx="236">
                  <c:v>827968132.33302855</c:v>
                </c:pt>
                <c:pt idx="237">
                  <c:v>902905650.70957887</c:v>
                </c:pt>
                <c:pt idx="238">
                  <c:v>984625593.96595204</c:v>
                </c:pt>
                <c:pt idx="239">
                  <c:v>1073741823.9999928</c:v>
                </c:pt>
              </c:numCache>
            </c:numRef>
          </c:xVal>
          <c:yVal>
            <c:numRef>
              <c:f>'IW10,R200ms,X80Mbps'!$J$12:$J$251</c:f>
              <c:numCache>
                <c:formatCode>General</c:formatCode>
                <c:ptCount val="240"/>
                <c:pt idx="0">
                  <c:v>4.3620285522480969E-5</c:v>
                </c:pt>
                <c:pt idx="1">
                  <c:v>4.7568256315854408E-5</c:v>
                </c:pt>
                <c:pt idx="2">
                  <c:v>5.1873548550205581E-5</c:v>
                </c:pt>
                <c:pt idx="3">
                  <c:v>5.6568502494952079E-5</c:v>
                </c:pt>
                <c:pt idx="4">
                  <c:v>6.1688385448069712E-5</c:v>
                </c:pt>
                <c:pt idx="5">
                  <c:v>6.7271656651802215E-5</c:v>
                </c:pt>
                <c:pt idx="6">
                  <c:v>7.3360256184722147E-5</c:v>
                </c:pt>
                <c:pt idx="7">
                  <c:v>7.9999920000079974E-5</c:v>
                </c:pt>
                <c:pt idx="8">
                  <c:v>8.7240523476755133E-5</c:v>
                </c:pt>
                <c:pt idx="9">
                  <c:v>9.5136456063267208E-5</c:v>
                </c:pt>
                <c:pt idx="10">
                  <c:v>1.0374702982882879E-4</c:v>
                </c:pt>
                <c:pt idx="11">
                  <c:v>1.1313692499007384E-4</c:v>
                </c:pt>
                <c:pt idx="12">
                  <c:v>1.2337667575979027E-4</c:v>
                </c:pt>
                <c:pt idx="13">
                  <c:v>1.3454320016680481E-4</c:v>
                </c:pt>
                <c:pt idx="14">
                  <c:v>1.4672037782638797E-4</c:v>
                </c:pt>
                <c:pt idx="15">
                  <c:v>1.5999968000063991E-4</c:v>
                </c:pt>
                <c:pt idx="16">
                  <c:v>1.7448085668099434E-4</c:v>
                </c:pt>
                <c:pt idx="17">
                  <c:v>1.9027268585317168E-4</c:v>
                </c:pt>
                <c:pt idx="18">
                  <c:v>2.0749379057185153E-4</c:v>
                </c:pt>
                <c:pt idx="19">
                  <c:v>2.2627352998150528E-4</c:v>
                </c:pt>
                <c:pt idx="20">
                  <c:v>2.4675297097506433E-4</c:v>
                </c:pt>
                <c:pt idx="21">
                  <c:v>2.6908594778755294E-4</c:v>
                </c:pt>
                <c:pt idx="22">
                  <c:v>2.9344021748203109E-4</c:v>
                </c:pt>
                <c:pt idx="23">
                  <c:v>3.1999872000511976E-4</c:v>
                </c:pt>
                <c:pt idx="24">
                  <c:v>3.4896095227441486E-4</c:v>
                </c:pt>
                <c:pt idx="25">
                  <c:v>3.8054446661612141E-4</c:v>
                </c:pt>
                <c:pt idx="26">
                  <c:v>4.1498650480466644E-4</c:v>
                </c:pt>
                <c:pt idx="27">
                  <c:v>4.5254577997387151E-4</c:v>
                </c:pt>
                <c:pt idx="28">
                  <c:v>4.9350441977910641E-4</c:v>
                </c:pt>
                <c:pt idx="29">
                  <c:v>5.3817008540001196E-4</c:v>
                </c:pt>
                <c:pt idx="30">
                  <c:v>5.8687828229292719E-4</c:v>
                </c:pt>
                <c:pt idx="31">
                  <c:v>6.3999488004095912E-4</c:v>
                </c:pt>
                <c:pt idx="32">
                  <c:v>6.9791886021845361E-4</c:v>
                </c:pt>
                <c:pt idx="33">
                  <c:v>7.61085312897187E-4</c:v>
                </c:pt>
                <c:pt idx="34">
                  <c:v>8.2996870428668674E-4</c:v>
                </c:pt>
                <c:pt idx="35">
                  <c:v>9.0508644003463106E-4</c:v>
                </c:pt>
                <c:pt idx="36">
                  <c:v>9.8700275093046349E-4</c:v>
                </c:pt>
                <c:pt idx="37">
                  <c:v>1.0763329301727118E-3</c:v>
                </c:pt>
                <c:pt idx="38">
                  <c:v>1.1737479539960657E-3</c:v>
                </c:pt>
                <c:pt idx="39">
                  <c:v>1.2799795203276732E-3</c:v>
                </c:pt>
                <c:pt idx="40">
                  <c:v>1.395825543274754E-3</c:v>
                </c:pt>
                <c:pt idx="41">
                  <c:v>1.5221561446608031E-3</c:v>
                </c:pt>
                <c:pt idx="42">
                  <c:v>1.659920187550782E-3</c:v>
                </c:pt>
                <c:pt idx="43">
                  <c:v>1.8101524007643574E-3</c:v>
                </c:pt>
                <c:pt idx="44">
                  <c:v>1.9739811478006373E-3</c:v>
                </c:pt>
                <c:pt idx="45">
                  <c:v>2.1526368984206667E-3</c:v>
                </c:pt>
                <c:pt idx="46">
                  <c:v>2.3474614663909652E-3</c:v>
                </c:pt>
                <c:pt idx="47">
                  <c:v>2.5599180826213529E-3</c:v>
                </c:pt>
                <c:pt idx="48">
                  <c:v>2.7916023791756638E-3</c:v>
                </c:pt>
                <c:pt idx="49">
                  <c:v>3.0442543664404831E-3</c:v>
                </c:pt>
                <c:pt idx="50">
                  <c:v>3.3197714931550689E-3</c:v>
                </c:pt>
                <c:pt idx="51">
                  <c:v>3.620222887089334E-3</c:v>
                </c:pt>
                <c:pt idx="52">
                  <c:v>3.9478648829656109E-3</c:v>
                </c:pt>
                <c:pt idx="53">
                  <c:v>4.3051579538180215E-3</c:v>
                </c:pt>
                <c:pt idx="54">
                  <c:v>4.6947851724408627E-3</c:v>
                </c:pt>
                <c:pt idx="55">
                  <c:v>5.1196723409701692E-3</c:v>
                </c:pt>
                <c:pt idx="56">
                  <c:v>5.583009939053466E-3</c:v>
                </c:pt>
                <c:pt idx="57">
                  <c:v>6.0882770545808715E-3</c:v>
                </c:pt>
                <c:pt idx="58">
                  <c:v>6.6392674756738717E-3</c:v>
                </c:pt>
                <c:pt idx="59">
                  <c:v>7.2401181386612815E-3</c:v>
                </c:pt>
                <c:pt idx="60">
                  <c:v>7.8953401442300383E-3</c:v>
                </c:pt>
                <c:pt idx="61">
                  <c:v>8.6098525729449722E-3</c:v>
                </c:pt>
                <c:pt idx="62">
                  <c:v>9.3890193520212526E-3</c:v>
                </c:pt>
                <c:pt idx="63">
                  <c:v>1.0238689447750669E-2</c:v>
                </c:pt>
                <c:pt idx="64">
                  <c:v>1.1165240682485648E-2</c:v>
                </c:pt>
                <c:pt idx="65">
                  <c:v>1.2175627501742441E-2</c:v>
                </c:pt>
                <c:pt idx="66">
                  <c:v>1.3277433045980457E-2</c:v>
                </c:pt>
                <c:pt idx="67">
                  <c:v>1.4478925913145911E-2</c:v>
                </c:pt>
                <c:pt idx="68">
                  <c:v>1.5789122032347273E-2</c:v>
                </c:pt>
                <c:pt idx="69">
                  <c:v>1.7217852106286718E-2</c:v>
                </c:pt>
                <c:pt idx="70">
                  <c:v>1.8775835120551285E-2</c:v>
                </c:pt>
                <c:pt idx="71">
                  <c:v>2.047475846183373E-2</c:v>
                </c:pt>
                <c:pt idx="72">
                  <c:v>2.2327365234888125E-2</c:v>
                </c:pt>
                <c:pt idx="73">
                  <c:v>2.434754941983092E-2</c:v>
                </c:pt>
                <c:pt idx="74">
                  <c:v>2.6550459567595303E-2</c:v>
                </c:pt>
                <c:pt idx="75">
                  <c:v>2.895261179227766E-2</c:v>
                </c:pt>
                <c:pt idx="76">
                  <c:v>3.1572012885141408E-2</c:v>
                </c:pt>
                <c:pt idx="77">
                  <c:v>3.4428294446547769E-2</c:v>
                </c:pt>
                <c:pt idx="78">
                  <c:v>3.7542859009468611E-2</c:v>
                </c:pt>
                <c:pt idx="79">
                  <c:v>4.0939039211923399E-2</c:v>
                </c:pt>
                <c:pt idx="80">
                  <c:v>4.464227116611074E-2</c:v>
                </c:pt>
                <c:pt idx="81">
                  <c:v>4.8680283269628345E-2</c:v>
                </c:pt>
                <c:pt idx="82">
                  <c:v>5.3083301809460505E-2</c:v>
                </c:pt>
                <c:pt idx="83">
                  <c:v>5.7884274822832517E-2</c:v>
                </c:pt>
                <c:pt idx="84">
                  <c:v>6.3119115801065676E-2</c:v>
                </c:pt>
                <c:pt idx="85">
                  <c:v>6.8826968953683024E-2</c:v>
                </c:pt>
                <c:pt idx="86">
                  <c:v>7.5050497890675971E-2</c:v>
                </c:pt>
                <c:pt idx="87">
                  <c:v>8.1836199731474768E-2</c:v>
                </c:pt>
                <c:pt idx="88">
                  <c:v>8.9234746810164717E-2</c:v>
                </c:pt>
                <c:pt idx="89">
                  <c:v>9.7301358318188563E-2</c:v>
                </c:pt>
                <c:pt idx="90">
                  <c:v>0.10609620440842786</c:v>
                </c:pt>
                <c:pt idx="91">
                  <c:v>0.11568484547830872</c:v>
                </c:pt>
                <c:pt idx="92">
                  <c:v>0.12613870955443929</c:v>
                </c:pt>
                <c:pt idx="93">
                  <c:v>0.1375356109170833</c:v>
                </c:pt>
                <c:pt idx="94">
                  <c:v>0.149960313329112</c:v>
                </c:pt>
                <c:pt idx="95">
                  <c:v>0.16350514147026843</c:v>
                </c:pt>
                <c:pt idx="96">
                  <c:v>0.17827064442259521</c:v>
                </c:pt>
                <c:pt idx="97">
                  <c:v>0.19436631530524581</c:v>
                </c:pt>
                <c:pt idx="98">
                  <c:v>0.21191137141462973</c:v>
                </c:pt>
                <c:pt idx="99">
                  <c:v>0.23103559948628538</c:v>
                </c:pt>
                <c:pt idx="100">
                  <c:v>0.25188027095462301</c:v>
                </c:pt>
                <c:pt idx="101">
                  <c:v>0.27459913234136812</c:v>
                </c:pt>
                <c:pt idx="102">
                  <c:v>0.29935947614770958</c:v>
                </c:pt>
                <c:pt idx="103">
                  <c:v>0.32634329785199723</c:v>
                </c:pt>
                <c:pt idx="104">
                  <c:v>0.355748544815981</c:v>
                </c:pt>
                <c:pt idx="105">
                  <c:v>0.38779046306777903</c:v>
                </c:pt>
                <c:pt idx="106">
                  <c:v>0.42270304804660064</c:v>
                </c:pt>
                <c:pt idx="107">
                  <c:v>0.46074060544772949</c:v>
                </c:pt>
                <c:pt idx="108">
                  <c:v>0.50217942827846329</c:v>
                </c:pt>
                <c:pt idx="109">
                  <c:v>0.54731959610518721</c:v>
                </c:pt>
                <c:pt idx="110">
                  <c:v>0.60096049986216793</c:v>
                </c:pt>
                <c:pt idx="111">
                  <c:v>0.65490680449129002</c:v>
                </c:pt>
                <c:pt idx="112">
                  <c:v>0.71365217057883945</c:v>
                </c:pt>
                <c:pt idx="113">
                  <c:v>0.77761537312994566</c:v>
                </c:pt>
                <c:pt idx="114">
                  <c:v>0.8472502069043153</c:v>
                </c:pt>
                <c:pt idx="115">
                  <c:v>0.92304812940155978</c:v>
                </c:pt>
                <c:pt idx="116">
                  <c:v>1.0055410488703291</c:v>
                </c:pt>
                <c:pt idx="117">
                  <c:v>1.0953042542026736</c:v>
                </c:pt>
                <c:pt idx="118">
                  <c:v>1.1929594806517383</c:v>
                </c:pt>
                <c:pt idx="119">
                  <c:v>1.2991781017441009</c:v>
                </c:pt>
                <c:pt idx="120">
                  <c:v>1.4146844334499828</c:v>
                </c:pt>
                <c:pt idx="121">
                  <c:v>1.5402591315189793</c:v>
                </c:pt>
                <c:pt idx="122">
                  <c:v>1.6767426567726811</c:v>
                </c:pt>
                <c:pt idx="123">
                  <c:v>0.9265083998743826</c:v>
                </c:pt>
                <c:pt idx="124">
                  <c:v>1.0093066170439362</c:v>
                </c:pt>
                <c:pt idx="125">
                  <c:v>1.0994012909326913</c:v>
                </c:pt>
                <c:pt idx="126">
                  <c:v>1.1974162579609156</c:v>
                </c:pt>
                <c:pt idx="127">
                  <c:v>1.3040251349571252</c:v>
                </c:pt>
                <c:pt idx="128">
                  <c:v>1.4199546278384683</c:v>
                </c:pt>
                <c:pt idx="129">
                  <c:v>1.5459879324904369</c:v>
                </c:pt>
                <c:pt idx="130">
                  <c:v>1.6829682023463348</c:v>
                </c:pt>
                <c:pt idx="131">
                  <c:v>1.8318020499217695</c:v>
                </c:pt>
                <c:pt idx="132">
                  <c:v>1.9934630411100607</c:v>
                </c:pt>
                <c:pt idx="133">
                  <c:v>1.4682960771792226</c:v>
                </c:pt>
                <c:pt idx="134">
                  <c:v>1.5985328202378624</c:v>
                </c:pt>
                <c:pt idx="135">
                  <c:v>1.740065502038469</c:v>
                </c:pt>
                <c:pt idx="136">
                  <c:v>1.8938266653973805</c:v>
                </c:pt>
                <c:pt idx="137">
                  <c:v>2.0608171686919139</c:v>
                </c:pt>
                <c:pt idx="138">
                  <c:v>2.2421095826762358</c:v>
                </c:pt>
                <c:pt idx="139">
                  <c:v>2.4388514390658216</c:v>
                </c:pt>
                <c:pt idx="140">
                  <c:v>2.6522682505687438</c:v>
                </c:pt>
                <c:pt idx="141">
                  <c:v>2.8836662071110024</c:v>
                </c:pt>
                <c:pt idx="142">
                  <c:v>2.3992563769239545</c:v>
                </c:pt>
                <c:pt idx="143">
                  <c:v>2.6093249044685423</c:v>
                </c:pt>
                <c:pt idx="144">
                  <c:v>2.8371136810481503</c:v>
                </c:pt>
                <c:pt idx="145">
                  <c:v>3.0839955249872526</c:v>
                </c:pt>
                <c:pt idx="146">
                  <c:v>3.3514276085748347</c:v>
                </c:pt>
                <c:pt idx="147">
                  <c:v>3.6409525905621458</c:v>
                </c:pt>
                <c:pt idx="148">
                  <c:v>3.9541988990481927</c:v>
                </c:pt>
                <c:pt idx="149">
                  <c:v>4.2928799780667211</c:v>
                </c:pt>
                <c:pt idx="150">
                  <c:v>3.8401362126960472</c:v>
                </c:pt>
                <c:pt idx="151">
                  <c:v>4.169583374091669</c:v>
                </c:pt>
                <c:pt idx="152">
                  <c:v>4.5256144826932951</c:v>
                </c:pt>
                <c:pt idx="153">
                  <c:v>4.9100777994873841</c:v>
                </c:pt>
                <c:pt idx="154">
                  <c:v>5.3248979993540839</c:v>
                </c:pt>
                <c:pt idx="155">
                  <c:v>5.7720697321838541</c:v>
                </c:pt>
                <c:pt idx="156">
                  <c:v>6.2536490237623354</c:v>
                </c:pt>
                <c:pt idx="157">
                  <c:v>6.771742237236281</c:v>
                </c:pt>
                <c:pt idx="158">
                  <c:v>6.4014949855530636</c:v>
                </c:pt>
                <c:pt idx="159">
                  <c:v>6.9306856089472761</c:v>
                </c:pt>
                <c:pt idx="160">
                  <c:v>7.499165234604579</c:v>
                </c:pt>
                <c:pt idx="161">
                  <c:v>8.1090988212764774</c:v>
                </c:pt>
                <c:pt idx="162">
                  <c:v>8.7626446983167146</c:v>
                </c:pt>
                <c:pt idx="163">
                  <c:v>9.4619301176955712</c:v>
                </c:pt>
                <c:pt idx="164">
                  <c:v>10.209023193693378</c:v>
                </c:pt>
                <c:pt idx="165">
                  <c:v>11.005901190239788</c:v>
                </c:pt>
                <c:pt idx="166">
                  <c:v>10.974938364200929</c:v>
                </c:pt>
                <c:pt idx="167">
                  <c:v>11.82147429086155</c:v>
                </c:pt>
                <c:pt idx="168">
                  <c:v>12.721272468718054</c:v>
                </c:pt>
                <c:pt idx="169">
                  <c:v>13.675821264302389</c:v>
                </c:pt>
                <c:pt idx="170">
                  <c:v>14.686360085419384</c:v>
                </c:pt>
                <c:pt idx="171">
                  <c:v>15.753833552596863</c:v>
                </c:pt>
                <c:pt idx="172">
                  <c:v>16.878844863836115</c:v>
                </c:pt>
                <c:pt idx="173">
                  <c:v>18.061609512819128</c:v>
                </c:pt>
                <c:pt idx="174">
                  <c:v>19.205528836891091</c:v>
                </c:pt>
                <c:pt idx="175">
                  <c:v>20.498386492180654</c:v>
                </c:pt>
                <c:pt idx="176">
                  <c:v>21.84699998347584</c:v>
                </c:pt>
                <c:pt idx="177">
                  <c:v>23.2496712116323</c:v>
                </c:pt>
                <c:pt idx="178">
                  <c:v>24.704142365305735</c:v>
                </c:pt>
                <c:pt idx="179">
                  <c:v>26.207583855944481</c:v>
                </c:pt>
                <c:pt idx="180">
                  <c:v>27.756593665992941</c:v>
                </c:pt>
                <c:pt idx="181">
                  <c:v>29.347209289485125</c:v>
                </c:pt>
                <c:pt idx="182">
                  <c:v>30.974933049899487</c:v>
                </c:pt>
                <c:pt idx="183">
                  <c:v>31.764177542369957</c:v>
                </c:pt>
                <c:pt idx="184">
                  <c:v>32.316416599038682</c:v>
                </c:pt>
                <c:pt idx="185">
                  <c:v>32.839973088253046</c:v>
                </c:pt>
                <c:pt idx="186">
                  <c:v>33.335212069566417</c:v>
                </c:pt>
                <c:pt idx="187">
                  <c:v>33.848814828288127</c:v>
                </c:pt>
                <c:pt idx="188">
                  <c:v>35.550978699759575</c:v>
                </c:pt>
                <c:pt idx="189">
                  <c:v>37.269615322735696</c:v>
                </c:pt>
                <c:pt idx="190">
                  <c:v>38.998440138888562</c:v>
                </c:pt>
                <c:pt idx="191">
                  <c:v>40.731017300930432</c:v>
                </c:pt>
                <c:pt idx="192">
                  <c:v>42.460854903944785</c:v>
                </c:pt>
                <c:pt idx="193">
                  <c:v>44.181501988156541</c:v>
                </c:pt>
                <c:pt idx="194">
                  <c:v>45.886644247061362</c:v>
                </c:pt>
                <c:pt idx="195">
                  <c:v>47.570195444673423</c:v>
                </c:pt>
                <c:pt idx="196">
                  <c:v>49.226381775106219</c:v>
                </c:pt>
                <c:pt idx="197">
                  <c:v>50.849816768194053</c:v>
                </c:pt>
                <c:pt idx="198">
                  <c:v>52.435564827063857</c:v>
                </c:pt>
                <c:pt idx="199">
                  <c:v>53.979192040640946</c:v>
                </c:pt>
                <c:pt idx="200">
                  <c:v>55.476803505577358</c:v>
                </c:pt>
                <c:pt idx="201">
                  <c:v>56.925066978004786</c:v>
                </c:pt>
                <c:pt idx="202">
                  <c:v>58.321223219842899</c:v>
                </c:pt>
                <c:pt idx="203">
                  <c:v>59.66308387799485</c:v>
                </c:pt>
                <c:pt idx="204">
                  <c:v>60.949018117090432</c:v>
                </c:pt>
                <c:pt idx="205">
                  <c:v>62.17792950619306</c:v>
                </c:pt>
                <c:pt idx="206">
                  <c:v>63.349224834624955</c:v>
                </c:pt>
                <c:pt idx="207">
                  <c:v>64.462776607002695</c:v>
                </c:pt>
                <c:pt idx="208">
                  <c:v>65.518880953867168</c:v>
                </c:pt>
                <c:pt idx="209">
                  <c:v>66.518212607073977</c:v>
                </c:pt>
                <c:pt idx="210">
                  <c:v>67.461778445552568</c:v>
                </c:pt>
                <c:pt idx="211">
                  <c:v>68.350870934643936</c:v>
                </c:pt>
                <c:pt idx="212">
                  <c:v>69.187022577435272</c:v>
                </c:pt>
                <c:pt idx="213">
                  <c:v>69.971962283763247</c:v>
                </c:pt>
                <c:pt idx="214">
                  <c:v>70.707574353703421</c:v>
                </c:pt>
                <c:pt idx="215">
                  <c:v>71.395860576450175</c:v>
                </c:pt>
                <c:pt idx="216">
                  <c:v>72.038905768812953</c:v>
                </c:pt>
                <c:pt idx="217">
                  <c:v>72.63884692392152</c:v>
                </c:pt>
                <c:pt idx="218">
                  <c:v>73.197846011831771</c:v>
                </c:pt>
                <c:pt idx="219">
                  <c:v>73.718066369566174</c:v>
                </c:pt>
                <c:pt idx="220">
                  <c:v>74.201652537463971</c:v>
                </c:pt>
                <c:pt idx="221">
                  <c:v>74.650713339464005</c:v>
                </c:pt>
                <c:pt idx="222">
                  <c:v>75.067307964502049</c:v>
                </c:pt>
                <c:pt idx="223">
                  <c:v>75.453434781749522</c:v>
                </c:pt>
                <c:pt idx="224">
                  <c:v>75.811022611124287</c:v>
                </c:pt>
                <c:pt idx="225">
                  <c:v>76.141924169672265</c:v>
                </c:pt>
                <c:pt idx="226">
                  <c:v>76.447911421604246</c:v>
                </c:pt>
                <c:pt idx="227">
                  <c:v>76.73067257282257</c:v>
                </c:pt>
                <c:pt idx="228">
                  <c:v>76.99181046785354</c:v>
                </c:pt>
                <c:pt idx="229">
                  <c:v>77.232842166699029</c:v>
                </c:pt>
                <c:pt idx="230">
                  <c:v>77.455199500012142</c:v>
                </c:pt>
                <c:pt idx="231">
                  <c:v>77.660230422243828</c:v>
                </c:pt>
                <c:pt idx="232">
                  <c:v>77.849201003279134</c:v>
                </c:pt>
                <c:pt idx="233">
                  <c:v>78.023297919072476</c:v>
                </c:pt>
                <c:pt idx="234">
                  <c:v>78.183631320549438</c:v>
                </c:pt>
                <c:pt idx="235">
                  <c:v>78.331237977348223</c:v>
                </c:pt>
                <c:pt idx="236">
                  <c:v>78.467084608716007</c:v>
                </c:pt>
                <c:pt idx="237">
                  <c:v>78.59207132801572</c:v>
                </c:pt>
                <c:pt idx="238">
                  <c:v>78.707035139865212</c:v>
                </c:pt>
                <c:pt idx="239">
                  <c:v>78.812753439981762</c:v>
                </c:pt>
              </c:numCache>
            </c:numRef>
          </c:yVal>
          <c:smooth val="0"/>
        </c:ser>
        <c:ser>
          <c:idx val="2"/>
          <c:order val="4"/>
          <c:tx>
            <c:strRef>
              <c:f>'IW3,R200ms,X80Mbps'!$J$11</c:f>
              <c:strCache>
                <c:ptCount val="1"/>
                <c:pt idx="0">
                  <c:v>IW3 R200ms
X80Mb/s</c:v>
                </c:pt>
              </c:strCache>
            </c:strRef>
          </c:tx>
          <c:spPr>
            <a:ln w="38100">
              <a:solidFill>
                <a:schemeClr val="accent4"/>
              </a:solidFill>
              <a:prstDash val="sysDash"/>
            </a:ln>
          </c:spPr>
          <c:marker>
            <c:symbol val="none"/>
          </c:marker>
          <c:xVal>
            <c:numRef>
              <c:f>'IW3,R200ms,X80Mbps'!$B$12:$B$251</c:f>
              <c:numCache>
                <c:formatCode>_-* #,##0_-;\-* #,##0_-;_-* "-"??_-;_-@_-</c:formatCode>
                <c:ptCount val="240"/>
                <c:pt idx="0">
                  <c:v>1.0905077326652577</c:v>
                </c:pt>
                <c:pt idx="1">
                  <c:v>1.189207115002721</c:v>
                </c:pt>
                <c:pt idx="2">
                  <c:v>1.2968395546510096</c:v>
                </c:pt>
                <c:pt idx="3">
                  <c:v>1.4142135623730949</c:v>
                </c:pt>
                <c:pt idx="4">
                  <c:v>1.5422108254079407</c:v>
                </c:pt>
                <c:pt idx="5">
                  <c:v>1.6817928305074288</c:v>
                </c:pt>
                <c:pt idx="6">
                  <c:v>1.8340080864093422</c:v>
                </c:pt>
                <c:pt idx="7">
                  <c:v>1.9999999999999996</c:v>
                </c:pt>
                <c:pt idx="8">
                  <c:v>2.1810154653305149</c:v>
                </c:pt>
                <c:pt idx="9">
                  <c:v>2.3784142300054416</c:v>
                </c:pt>
                <c:pt idx="10">
                  <c:v>2.5936791093020188</c:v>
                </c:pt>
                <c:pt idx="11">
                  <c:v>2.8284271247461894</c:v>
                </c:pt>
                <c:pt idx="12">
                  <c:v>3.0844216508158806</c:v>
                </c:pt>
                <c:pt idx="13">
                  <c:v>3.3635856610148567</c:v>
                </c:pt>
                <c:pt idx="14">
                  <c:v>3.6680161728186835</c:v>
                </c:pt>
                <c:pt idx="15">
                  <c:v>3.9999999999999982</c:v>
                </c:pt>
                <c:pt idx="16">
                  <c:v>4.362030930661029</c:v>
                </c:pt>
                <c:pt idx="17">
                  <c:v>4.7568284600108823</c:v>
                </c:pt>
                <c:pt idx="18">
                  <c:v>5.1873582186040359</c:v>
                </c:pt>
                <c:pt idx="19">
                  <c:v>5.656854249492377</c:v>
                </c:pt>
                <c:pt idx="20">
                  <c:v>6.1688433016317603</c:v>
                </c:pt>
                <c:pt idx="21">
                  <c:v>6.7271713220297125</c:v>
                </c:pt>
                <c:pt idx="22">
                  <c:v>7.3360323456373653</c:v>
                </c:pt>
                <c:pt idx="23">
                  <c:v>7.9999999999999947</c:v>
                </c:pt>
                <c:pt idx="24">
                  <c:v>8.7240618613220562</c:v>
                </c:pt>
                <c:pt idx="25">
                  <c:v>9.5136569200217629</c:v>
                </c:pt>
                <c:pt idx="26">
                  <c:v>10.37471643720807</c:v>
                </c:pt>
                <c:pt idx="27">
                  <c:v>11.313708498984752</c:v>
                </c:pt>
                <c:pt idx="28">
                  <c:v>12.337686603263517</c:v>
                </c:pt>
                <c:pt idx="29">
                  <c:v>13.454342644059421</c:v>
                </c:pt>
                <c:pt idx="30">
                  <c:v>14.672064691274727</c:v>
                </c:pt>
                <c:pt idx="31">
                  <c:v>15.999999999999986</c:v>
                </c:pt>
                <c:pt idx="32">
                  <c:v>17.448123722644109</c:v>
                </c:pt>
                <c:pt idx="33">
                  <c:v>19.027313840043519</c:v>
                </c:pt>
                <c:pt idx="34">
                  <c:v>20.749432874416136</c:v>
                </c:pt>
                <c:pt idx="35">
                  <c:v>22.627416997969497</c:v>
                </c:pt>
                <c:pt idx="36">
                  <c:v>24.675373206527031</c:v>
                </c:pt>
                <c:pt idx="37">
                  <c:v>26.908685288118836</c:v>
                </c:pt>
                <c:pt idx="38">
                  <c:v>29.34412938254945</c:v>
                </c:pt>
                <c:pt idx="39">
                  <c:v>31.999999999999964</c:v>
                </c:pt>
                <c:pt idx="40">
                  <c:v>34.896247445288211</c:v>
                </c:pt>
                <c:pt idx="41">
                  <c:v>38.05462768008703</c:v>
                </c:pt>
                <c:pt idx="42">
                  <c:v>41.498865748832266</c:v>
                </c:pt>
                <c:pt idx="43">
                  <c:v>45.254833995938988</c:v>
                </c:pt>
                <c:pt idx="44">
                  <c:v>49.350746413054047</c:v>
                </c:pt>
                <c:pt idx="45">
                  <c:v>53.817370576237657</c:v>
                </c:pt>
                <c:pt idx="46">
                  <c:v>58.688258765098887</c:v>
                </c:pt>
                <c:pt idx="47">
                  <c:v>63.999999999999915</c:v>
                </c:pt>
                <c:pt idx="48">
                  <c:v>69.792494890576407</c:v>
                </c:pt>
                <c:pt idx="49">
                  <c:v>76.109255360174046</c:v>
                </c:pt>
                <c:pt idx="50">
                  <c:v>82.997731497664503</c:v>
                </c:pt>
                <c:pt idx="51">
                  <c:v>90.509667991877947</c:v>
                </c:pt>
                <c:pt idx="52">
                  <c:v>98.70149282610808</c:v>
                </c:pt>
                <c:pt idx="53">
                  <c:v>107.6347411524753</c:v>
                </c:pt>
                <c:pt idx="54">
                  <c:v>117.37651753019775</c:v>
                </c:pt>
                <c:pt idx="55">
                  <c:v>127.9999999999998</c:v>
                </c:pt>
                <c:pt idx="56">
                  <c:v>139.58498978115279</c:v>
                </c:pt>
                <c:pt idx="57">
                  <c:v>152.21851072034806</c:v>
                </c:pt>
                <c:pt idx="58">
                  <c:v>165.99546299532898</c:v>
                </c:pt>
                <c:pt idx="59">
                  <c:v>181.01933598375587</c:v>
                </c:pt>
                <c:pt idx="60">
                  <c:v>197.4029856522161</c:v>
                </c:pt>
                <c:pt idx="61">
                  <c:v>215.26948230495054</c:v>
                </c:pt>
                <c:pt idx="62">
                  <c:v>234.75303506039543</c:v>
                </c:pt>
                <c:pt idx="63">
                  <c:v>255.99999999999955</c:v>
                </c:pt>
                <c:pt idx="64">
                  <c:v>279.16997956230546</c:v>
                </c:pt>
                <c:pt idx="65">
                  <c:v>304.43702144069601</c:v>
                </c:pt>
                <c:pt idx="66">
                  <c:v>331.9909259906579</c:v>
                </c:pt>
                <c:pt idx="67">
                  <c:v>362.03867196751168</c:v>
                </c:pt>
                <c:pt idx="68">
                  <c:v>394.80597130443215</c:v>
                </c:pt>
                <c:pt idx="69">
                  <c:v>430.53896460990103</c:v>
                </c:pt>
                <c:pt idx="70">
                  <c:v>469.50607012079075</c:v>
                </c:pt>
                <c:pt idx="71">
                  <c:v>511.99999999999898</c:v>
                </c:pt>
                <c:pt idx="72">
                  <c:v>558.3399591246108</c:v>
                </c:pt>
                <c:pt idx="73">
                  <c:v>608.87404288139192</c:v>
                </c:pt>
                <c:pt idx="74">
                  <c:v>663.98185198131569</c:v>
                </c:pt>
                <c:pt idx="75">
                  <c:v>724.07734393502324</c:v>
                </c:pt>
                <c:pt idx="76">
                  <c:v>789.61194260886407</c:v>
                </c:pt>
                <c:pt idx="77">
                  <c:v>861.07792921980183</c:v>
                </c:pt>
                <c:pt idx="78">
                  <c:v>939.01214024158128</c:v>
                </c:pt>
                <c:pt idx="79">
                  <c:v>1023.9999999999977</c:v>
                </c:pt>
                <c:pt idx="80">
                  <c:v>1116.6799182492214</c:v>
                </c:pt>
                <c:pt idx="81">
                  <c:v>1217.7480857627836</c:v>
                </c:pt>
                <c:pt idx="82">
                  <c:v>1327.9637039626309</c:v>
                </c:pt>
                <c:pt idx="83">
                  <c:v>1448.154687870046</c:v>
                </c:pt>
                <c:pt idx="84">
                  <c:v>1579.2238852177279</c:v>
                </c:pt>
                <c:pt idx="85">
                  <c:v>1722.1558584396034</c:v>
                </c:pt>
                <c:pt idx="86">
                  <c:v>1878.0242804831621</c:v>
                </c:pt>
                <c:pt idx="87">
                  <c:v>2047.999999999995</c:v>
                </c:pt>
                <c:pt idx="88">
                  <c:v>2233.3598364984423</c:v>
                </c:pt>
                <c:pt idx="89">
                  <c:v>2435.4961715255668</c:v>
                </c:pt>
                <c:pt idx="90">
                  <c:v>2655.9274079252614</c:v>
                </c:pt>
                <c:pt idx="91">
                  <c:v>2896.3093757400916</c:v>
                </c:pt>
                <c:pt idx="92">
                  <c:v>3158.4477704354549</c:v>
                </c:pt>
                <c:pt idx="93">
                  <c:v>3444.311716879206</c:v>
                </c:pt>
                <c:pt idx="94">
                  <c:v>3756.0485609663233</c:v>
                </c:pt>
                <c:pt idx="95">
                  <c:v>4095.9999999999891</c:v>
                </c:pt>
                <c:pt idx="96">
                  <c:v>4466.7196729968837</c:v>
                </c:pt>
                <c:pt idx="97">
                  <c:v>4870.9923430511317</c:v>
                </c:pt>
                <c:pt idx="98">
                  <c:v>5311.8548158505218</c:v>
                </c:pt>
                <c:pt idx="99">
                  <c:v>5792.6187514801813</c:v>
                </c:pt>
                <c:pt idx="100">
                  <c:v>6316.8955408709089</c:v>
                </c:pt>
                <c:pt idx="101">
                  <c:v>6888.6234337584101</c:v>
                </c:pt>
                <c:pt idx="102">
                  <c:v>7512.0971219326457</c:v>
                </c:pt>
                <c:pt idx="103">
                  <c:v>8191.9999999999764</c:v>
                </c:pt>
                <c:pt idx="104">
                  <c:v>8933.4393459937655</c:v>
                </c:pt>
                <c:pt idx="105">
                  <c:v>9741.9846861022615</c:v>
                </c:pt>
                <c:pt idx="106">
                  <c:v>10623.709631701042</c:v>
                </c:pt>
                <c:pt idx="107">
                  <c:v>11585.237502960361</c:v>
                </c:pt>
                <c:pt idx="108">
                  <c:v>12633.791081741814</c:v>
                </c:pt>
                <c:pt idx="109">
                  <c:v>13777.246867516817</c:v>
                </c:pt>
                <c:pt idx="110">
                  <c:v>15024.194243865288</c:v>
                </c:pt>
                <c:pt idx="111">
                  <c:v>16383.999999999949</c:v>
                </c:pt>
                <c:pt idx="112">
                  <c:v>17866.878691987527</c:v>
                </c:pt>
                <c:pt idx="113">
                  <c:v>19483.969372204519</c:v>
                </c:pt>
                <c:pt idx="114">
                  <c:v>21247.419263402076</c:v>
                </c:pt>
                <c:pt idx="115">
                  <c:v>23170.475005920714</c:v>
                </c:pt>
                <c:pt idx="116">
                  <c:v>25267.582163483625</c:v>
                </c:pt>
                <c:pt idx="117">
                  <c:v>27554.493735033629</c:v>
                </c:pt>
                <c:pt idx="118">
                  <c:v>30048.388487730568</c:v>
                </c:pt>
                <c:pt idx="119">
                  <c:v>32767.999999999891</c:v>
                </c:pt>
                <c:pt idx="120">
                  <c:v>35733.757383975048</c:v>
                </c:pt>
                <c:pt idx="121">
                  <c:v>38967.938744409032</c:v>
                </c:pt>
                <c:pt idx="122">
                  <c:v>42494.838526804146</c:v>
                </c:pt>
                <c:pt idx="123">
                  <c:v>46340.950011841422</c:v>
                </c:pt>
                <c:pt idx="124">
                  <c:v>50535.164326967235</c:v>
                </c:pt>
                <c:pt idx="125">
                  <c:v>55108.987470067244</c:v>
                </c:pt>
                <c:pt idx="126">
                  <c:v>60096.776975461122</c:v>
                </c:pt>
                <c:pt idx="127">
                  <c:v>65535.999999999767</c:v>
                </c:pt>
                <c:pt idx="128">
                  <c:v>71467.514767950081</c:v>
                </c:pt>
                <c:pt idx="129">
                  <c:v>77935.877488818049</c:v>
                </c:pt>
                <c:pt idx="130">
                  <c:v>84989.677053608262</c:v>
                </c:pt>
                <c:pt idx="131">
                  <c:v>92681.900023682814</c:v>
                </c:pt>
                <c:pt idx="132">
                  <c:v>101070.32865393444</c:v>
                </c:pt>
                <c:pt idx="133">
                  <c:v>110217.97494013446</c:v>
                </c:pt>
                <c:pt idx="134">
                  <c:v>120193.55395092223</c:v>
                </c:pt>
                <c:pt idx="135">
                  <c:v>131071.99999999951</c:v>
                </c:pt>
                <c:pt idx="136">
                  <c:v>142935.02953590013</c:v>
                </c:pt>
                <c:pt idx="137">
                  <c:v>155871.75497763607</c:v>
                </c:pt>
                <c:pt idx="138">
                  <c:v>169979.3541072165</c:v>
                </c:pt>
                <c:pt idx="139">
                  <c:v>185363.8000473656</c:v>
                </c:pt>
                <c:pt idx="140">
                  <c:v>202140.65730786882</c:v>
                </c:pt>
                <c:pt idx="141">
                  <c:v>220435.94988026886</c:v>
                </c:pt>
                <c:pt idx="142">
                  <c:v>240387.1079018444</c:v>
                </c:pt>
                <c:pt idx="143">
                  <c:v>262143.99999999895</c:v>
                </c:pt>
                <c:pt idx="144">
                  <c:v>285870.05907180021</c:v>
                </c:pt>
                <c:pt idx="145">
                  <c:v>311743.50995527208</c:v>
                </c:pt>
                <c:pt idx="146">
                  <c:v>339958.70821443287</c:v>
                </c:pt>
                <c:pt idx="147">
                  <c:v>370727.60009473108</c:v>
                </c:pt>
                <c:pt idx="148">
                  <c:v>404281.31461573759</c:v>
                </c:pt>
                <c:pt idx="149">
                  <c:v>440871.89976053766</c:v>
                </c:pt>
                <c:pt idx="150">
                  <c:v>480774.21580368868</c:v>
                </c:pt>
                <c:pt idx="151">
                  <c:v>524287.99999999779</c:v>
                </c:pt>
                <c:pt idx="152">
                  <c:v>571740.1181436003</c:v>
                </c:pt>
                <c:pt idx="153">
                  <c:v>623487.01991054404</c:v>
                </c:pt>
                <c:pt idx="154">
                  <c:v>679917.41642886563</c:v>
                </c:pt>
                <c:pt idx="155">
                  <c:v>741455.20018946205</c:v>
                </c:pt>
                <c:pt idx="156">
                  <c:v>808562.62923147494</c:v>
                </c:pt>
                <c:pt idx="157">
                  <c:v>881743.7995210751</c:v>
                </c:pt>
                <c:pt idx="158">
                  <c:v>961548.43160737713</c:v>
                </c:pt>
                <c:pt idx="159">
                  <c:v>1048575.9999999953</c:v>
                </c:pt>
                <c:pt idx="160">
                  <c:v>1143480.2362872004</c:v>
                </c:pt>
                <c:pt idx="161">
                  <c:v>1246974.0398210876</c:v>
                </c:pt>
                <c:pt idx="162">
                  <c:v>1359834.832857731</c:v>
                </c:pt>
                <c:pt idx="163">
                  <c:v>1482910.4003789236</c:v>
                </c:pt>
                <c:pt idx="164">
                  <c:v>1617125.2584629497</c:v>
                </c:pt>
                <c:pt idx="165">
                  <c:v>1763487.5990421497</c:v>
                </c:pt>
                <c:pt idx="166">
                  <c:v>1923096.863214754</c:v>
                </c:pt>
                <c:pt idx="167">
                  <c:v>2097151.9999999902</c:v>
                </c:pt>
                <c:pt idx="168">
                  <c:v>2286960.4725744002</c:v>
                </c:pt>
                <c:pt idx="169">
                  <c:v>2493948.0796421748</c:v>
                </c:pt>
                <c:pt idx="170">
                  <c:v>2719669.6657154616</c:v>
                </c:pt>
                <c:pt idx="171">
                  <c:v>2965820.8007578468</c:v>
                </c:pt>
                <c:pt idx="172">
                  <c:v>3234250.5169258984</c:v>
                </c:pt>
                <c:pt idx="173">
                  <c:v>3526975.1980842985</c:v>
                </c:pt>
                <c:pt idx="174">
                  <c:v>3846193.7264295071</c:v>
                </c:pt>
                <c:pt idx="175">
                  <c:v>4194303.9999999795</c:v>
                </c:pt>
                <c:pt idx="176">
                  <c:v>4573920.9451487996</c:v>
                </c:pt>
                <c:pt idx="177">
                  <c:v>4987896.1592843486</c:v>
                </c:pt>
                <c:pt idx="178">
                  <c:v>5439339.3314309213</c:v>
                </c:pt>
                <c:pt idx="179">
                  <c:v>5931641.6015156917</c:v>
                </c:pt>
                <c:pt idx="180">
                  <c:v>6468501.0338517958</c:v>
                </c:pt>
                <c:pt idx="181">
                  <c:v>7053950.3961685961</c:v>
                </c:pt>
                <c:pt idx="182">
                  <c:v>7692387.4528590124</c:v>
                </c:pt>
                <c:pt idx="183">
                  <c:v>8388607.9999999572</c:v>
                </c:pt>
                <c:pt idx="184">
                  <c:v>9147841.8902975973</c:v>
                </c:pt>
                <c:pt idx="185">
                  <c:v>9975792.3185686953</c:v>
                </c:pt>
                <c:pt idx="186">
                  <c:v>10878678.662861841</c:v>
                </c:pt>
                <c:pt idx="187">
                  <c:v>11863283.203031382</c:v>
                </c:pt>
                <c:pt idx="188">
                  <c:v>12937002.067703588</c:v>
                </c:pt>
                <c:pt idx="189">
                  <c:v>14107900.792337188</c:v>
                </c:pt>
                <c:pt idx="190">
                  <c:v>15384774.905718021</c:v>
                </c:pt>
                <c:pt idx="191">
                  <c:v>16777215.999999911</c:v>
                </c:pt>
                <c:pt idx="192">
                  <c:v>18295683.780595187</c:v>
                </c:pt>
                <c:pt idx="193">
                  <c:v>19951584.637137383</c:v>
                </c:pt>
                <c:pt idx="194">
                  <c:v>21757357.325723678</c:v>
                </c:pt>
                <c:pt idx="195">
                  <c:v>23726566.406062759</c:v>
                </c:pt>
                <c:pt idx="196">
                  <c:v>25874004.135407172</c:v>
                </c:pt>
                <c:pt idx="197">
                  <c:v>28215801.584674373</c:v>
                </c:pt>
                <c:pt idx="198">
                  <c:v>30769549.811436035</c:v>
                </c:pt>
                <c:pt idx="199">
                  <c:v>33554431.999999814</c:v>
                </c:pt>
                <c:pt idx="200">
                  <c:v>36591367.561190367</c:v>
                </c:pt>
                <c:pt idx="201">
                  <c:v>39903169.274274759</c:v>
                </c:pt>
                <c:pt idx="202">
                  <c:v>43514714.651447348</c:v>
                </c:pt>
                <c:pt idx="203">
                  <c:v>47453132.812125511</c:v>
                </c:pt>
                <c:pt idx="204">
                  <c:v>51748008.270814329</c:v>
                </c:pt>
                <c:pt idx="205">
                  <c:v>56431603.169348732</c:v>
                </c:pt>
                <c:pt idx="206">
                  <c:v>61539099.622872055</c:v>
                </c:pt>
                <c:pt idx="207">
                  <c:v>67108863.999999613</c:v>
                </c:pt>
                <c:pt idx="208">
                  <c:v>73182735.122380719</c:v>
                </c:pt>
                <c:pt idx="209">
                  <c:v>79806338.548549503</c:v>
                </c:pt>
                <c:pt idx="210">
                  <c:v>87029429.302894667</c:v>
                </c:pt>
                <c:pt idx="211">
                  <c:v>94906265.624250993</c:v>
                </c:pt>
                <c:pt idx="212">
                  <c:v>103496016.54162864</c:v>
                </c:pt>
                <c:pt idx="213">
                  <c:v>112863206.33869745</c:v>
                </c:pt>
                <c:pt idx="214">
                  <c:v>123078199.24574408</c:v>
                </c:pt>
                <c:pt idx="215">
                  <c:v>134217727.9999992</c:v>
                </c:pt>
                <c:pt idx="216">
                  <c:v>146365470.24476141</c:v>
                </c:pt>
                <c:pt idx="217">
                  <c:v>159612677.09709898</c:v>
                </c:pt>
                <c:pt idx="218">
                  <c:v>174058858.6057893</c:v>
                </c:pt>
                <c:pt idx="219">
                  <c:v>189812531.24850196</c:v>
                </c:pt>
                <c:pt idx="220">
                  <c:v>206992033.08325723</c:v>
                </c:pt>
                <c:pt idx="221">
                  <c:v>225726412.67739484</c:v>
                </c:pt>
                <c:pt idx="222">
                  <c:v>246156398.4914881</c:v>
                </c:pt>
                <c:pt idx="223">
                  <c:v>268435455.99999833</c:v>
                </c:pt>
                <c:pt idx="224">
                  <c:v>292730940.48952276</c:v>
                </c:pt>
                <c:pt idx="225">
                  <c:v>319225354.19419783</c:v>
                </c:pt>
                <c:pt idx="226">
                  <c:v>348117717.21157855</c:v>
                </c:pt>
                <c:pt idx="227">
                  <c:v>379625062.49700379</c:v>
                </c:pt>
                <c:pt idx="228">
                  <c:v>413984066.1665144</c:v>
                </c:pt>
                <c:pt idx="229">
                  <c:v>451452825.35478956</c:v>
                </c:pt>
                <c:pt idx="230">
                  <c:v>492312796.98297614</c:v>
                </c:pt>
                <c:pt idx="231">
                  <c:v>536870911.99999654</c:v>
                </c:pt>
                <c:pt idx="232">
                  <c:v>585461880.97904539</c:v>
                </c:pt>
                <c:pt idx="233">
                  <c:v>638450708.38839555</c:v>
                </c:pt>
                <c:pt idx="234">
                  <c:v>696235434.42315698</c:v>
                </c:pt>
                <c:pt idx="235">
                  <c:v>759250124.99400747</c:v>
                </c:pt>
                <c:pt idx="236">
                  <c:v>827968132.33302855</c:v>
                </c:pt>
                <c:pt idx="237">
                  <c:v>902905650.70957887</c:v>
                </c:pt>
                <c:pt idx="238">
                  <c:v>984625593.96595204</c:v>
                </c:pt>
                <c:pt idx="239">
                  <c:v>1073741823.9999928</c:v>
                </c:pt>
              </c:numCache>
            </c:numRef>
          </c:xVal>
          <c:yVal>
            <c:numRef>
              <c:f>'IW3,R200ms,X80Mbps'!$J$12:$J$251</c:f>
              <c:numCache>
                <c:formatCode>General</c:formatCode>
                <c:ptCount val="240"/>
                <c:pt idx="0">
                  <c:v>4.3620285522480969E-5</c:v>
                </c:pt>
                <c:pt idx="1">
                  <c:v>4.7568256315854408E-5</c:v>
                </c:pt>
                <c:pt idx="2">
                  <c:v>5.1873548550205581E-5</c:v>
                </c:pt>
                <c:pt idx="3">
                  <c:v>5.6568502494952079E-5</c:v>
                </c:pt>
                <c:pt idx="4">
                  <c:v>6.1688385448069712E-5</c:v>
                </c:pt>
                <c:pt idx="5">
                  <c:v>6.7271656651802215E-5</c:v>
                </c:pt>
                <c:pt idx="6">
                  <c:v>7.3360256184722147E-5</c:v>
                </c:pt>
                <c:pt idx="7">
                  <c:v>7.9999920000079974E-5</c:v>
                </c:pt>
                <c:pt idx="8">
                  <c:v>8.7240523476755133E-5</c:v>
                </c:pt>
                <c:pt idx="9">
                  <c:v>9.5136456063267208E-5</c:v>
                </c:pt>
                <c:pt idx="10">
                  <c:v>1.0374702982882879E-4</c:v>
                </c:pt>
                <c:pt idx="11">
                  <c:v>1.1313692499007384E-4</c:v>
                </c:pt>
                <c:pt idx="12">
                  <c:v>1.2337667575979027E-4</c:v>
                </c:pt>
                <c:pt idx="13">
                  <c:v>1.3454320016680481E-4</c:v>
                </c:pt>
                <c:pt idx="14">
                  <c:v>1.4672037782638797E-4</c:v>
                </c:pt>
                <c:pt idx="15">
                  <c:v>1.5999968000063991E-4</c:v>
                </c:pt>
                <c:pt idx="16">
                  <c:v>1.7448085668099434E-4</c:v>
                </c:pt>
                <c:pt idx="17">
                  <c:v>1.9027268585317168E-4</c:v>
                </c:pt>
                <c:pt idx="18">
                  <c:v>2.0749379057185153E-4</c:v>
                </c:pt>
                <c:pt idx="19">
                  <c:v>2.2627352998150528E-4</c:v>
                </c:pt>
                <c:pt idx="20">
                  <c:v>2.4675297097506433E-4</c:v>
                </c:pt>
                <c:pt idx="21">
                  <c:v>2.6908594778755294E-4</c:v>
                </c:pt>
                <c:pt idx="22">
                  <c:v>2.9344021748203109E-4</c:v>
                </c:pt>
                <c:pt idx="23">
                  <c:v>3.1999872000511976E-4</c:v>
                </c:pt>
                <c:pt idx="24">
                  <c:v>3.4896095227441486E-4</c:v>
                </c:pt>
                <c:pt idx="25">
                  <c:v>3.8054446661612141E-4</c:v>
                </c:pt>
                <c:pt idx="26">
                  <c:v>4.1498650480466644E-4</c:v>
                </c:pt>
                <c:pt idx="27">
                  <c:v>4.5254577997387151E-4</c:v>
                </c:pt>
                <c:pt idx="28">
                  <c:v>4.9350441977910641E-4</c:v>
                </c:pt>
                <c:pt idx="29">
                  <c:v>5.3817008540001196E-4</c:v>
                </c:pt>
                <c:pt idx="30">
                  <c:v>5.8687828229292719E-4</c:v>
                </c:pt>
                <c:pt idx="31">
                  <c:v>6.3999488004095912E-4</c:v>
                </c:pt>
                <c:pt idx="32">
                  <c:v>6.9791886021845361E-4</c:v>
                </c:pt>
                <c:pt idx="33">
                  <c:v>7.61085312897187E-4</c:v>
                </c:pt>
                <c:pt idx="34">
                  <c:v>8.2996870428668674E-4</c:v>
                </c:pt>
                <c:pt idx="35">
                  <c:v>9.0508644003463106E-4</c:v>
                </c:pt>
                <c:pt idx="36">
                  <c:v>9.8700275093046349E-4</c:v>
                </c:pt>
                <c:pt idx="37">
                  <c:v>1.0763329301727118E-3</c:v>
                </c:pt>
                <c:pt idx="38">
                  <c:v>1.1737479539960657E-3</c:v>
                </c:pt>
                <c:pt idx="39">
                  <c:v>1.2799795203276732E-3</c:v>
                </c:pt>
                <c:pt idx="40">
                  <c:v>1.395825543274754E-3</c:v>
                </c:pt>
                <c:pt idx="41">
                  <c:v>1.5221561446608031E-3</c:v>
                </c:pt>
                <c:pt idx="42">
                  <c:v>1.659920187550782E-3</c:v>
                </c:pt>
                <c:pt idx="43">
                  <c:v>1.8101524007643574E-3</c:v>
                </c:pt>
                <c:pt idx="44">
                  <c:v>1.9739811478006373E-3</c:v>
                </c:pt>
                <c:pt idx="45">
                  <c:v>2.1526368984206667E-3</c:v>
                </c:pt>
                <c:pt idx="46">
                  <c:v>2.3474614663909652E-3</c:v>
                </c:pt>
                <c:pt idx="47">
                  <c:v>2.5599180826213529E-3</c:v>
                </c:pt>
                <c:pt idx="48">
                  <c:v>2.7916023791756638E-3</c:v>
                </c:pt>
                <c:pt idx="49">
                  <c:v>3.0442543664404831E-3</c:v>
                </c:pt>
                <c:pt idx="50">
                  <c:v>3.3197714931550689E-3</c:v>
                </c:pt>
                <c:pt idx="51">
                  <c:v>3.620222887089334E-3</c:v>
                </c:pt>
                <c:pt idx="52">
                  <c:v>3.9478648829656109E-3</c:v>
                </c:pt>
                <c:pt idx="53">
                  <c:v>4.3051579538180215E-3</c:v>
                </c:pt>
                <c:pt idx="54">
                  <c:v>4.6947851724408627E-3</c:v>
                </c:pt>
                <c:pt idx="55">
                  <c:v>5.1196723409701692E-3</c:v>
                </c:pt>
                <c:pt idx="56">
                  <c:v>5.583009939053466E-3</c:v>
                </c:pt>
                <c:pt idx="57">
                  <c:v>6.0882770545808715E-3</c:v>
                </c:pt>
                <c:pt idx="58">
                  <c:v>6.6392674756738717E-3</c:v>
                </c:pt>
                <c:pt idx="59">
                  <c:v>7.2401181386612815E-3</c:v>
                </c:pt>
                <c:pt idx="60">
                  <c:v>7.8953401442300383E-3</c:v>
                </c:pt>
                <c:pt idx="61">
                  <c:v>8.6098525729449722E-3</c:v>
                </c:pt>
                <c:pt idx="62">
                  <c:v>9.3890193520212526E-3</c:v>
                </c:pt>
                <c:pt idx="63">
                  <c:v>1.0238689447750669E-2</c:v>
                </c:pt>
                <c:pt idx="64">
                  <c:v>1.1165240682485648E-2</c:v>
                </c:pt>
                <c:pt idx="65">
                  <c:v>1.2175627501742441E-2</c:v>
                </c:pt>
                <c:pt idx="66">
                  <c:v>1.3277433045980457E-2</c:v>
                </c:pt>
                <c:pt idx="67">
                  <c:v>1.4478925913145911E-2</c:v>
                </c:pt>
                <c:pt idx="68">
                  <c:v>1.5789122032347273E-2</c:v>
                </c:pt>
                <c:pt idx="69">
                  <c:v>1.7217852106286718E-2</c:v>
                </c:pt>
                <c:pt idx="70">
                  <c:v>1.8775835120551285E-2</c:v>
                </c:pt>
                <c:pt idx="71">
                  <c:v>2.047475846183373E-2</c:v>
                </c:pt>
                <c:pt idx="72">
                  <c:v>2.2327365234888125E-2</c:v>
                </c:pt>
                <c:pt idx="73">
                  <c:v>2.434754941983092E-2</c:v>
                </c:pt>
                <c:pt idx="74">
                  <c:v>2.6550459567595303E-2</c:v>
                </c:pt>
                <c:pt idx="75">
                  <c:v>2.895261179227766E-2</c:v>
                </c:pt>
                <c:pt idx="76">
                  <c:v>3.1572012885141408E-2</c:v>
                </c:pt>
                <c:pt idx="77">
                  <c:v>3.4428294446547769E-2</c:v>
                </c:pt>
                <c:pt idx="78">
                  <c:v>3.7542859009468611E-2</c:v>
                </c:pt>
                <c:pt idx="79">
                  <c:v>4.0939039211923399E-2</c:v>
                </c:pt>
                <c:pt idx="80">
                  <c:v>4.464227116611074E-2</c:v>
                </c:pt>
                <c:pt idx="81">
                  <c:v>4.8680283269628345E-2</c:v>
                </c:pt>
                <c:pt idx="82">
                  <c:v>5.3083301809460505E-2</c:v>
                </c:pt>
                <c:pt idx="83">
                  <c:v>5.7884274822832517E-2</c:v>
                </c:pt>
                <c:pt idx="84">
                  <c:v>6.3119115801065676E-2</c:v>
                </c:pt>
                <c:pt idx="85">
                  <c:v>6.8826968953683024E-2</c:v>
                </c:pt>
                <c:pt idx="86">
                  <c:v>7.5050497890675971E-2</c:v>
                </c:pt>
                <c:pt idx="87">
                  <c:v>8.1836199731474768E-2</c:v>
                </c:pt>
                <c:pt idx="88">
                  <c:v>8.9234746810164717E-2</c:v>
                </c:pt>
                <c:pt idx="89">
                  <c:v>9.7301358318188563E-2</c:v>
                </c:pt>
                <c:pt idx="90">
                  <c:v>0.10609620440842786</c:v>
                </c:pt>
                <c:pt idx="91">
                  <c:v>0.11568484547830872</c:v>
                </c:pt>
                <c:pt idx="92">
                  <c:v>0.12613870955443929</c:v>
                </c:pt>
                <c:pt idx="93">
                  <c:v>0.1375356109170833</c:v>
                </c:pt>
                <c:pt idx="94">
                  <c:v>0.149960313329112</c:v>
                </c:pt>
                <c:pt idx="95">
                  <c:v>0.16350514147026843</c:v>
                </c:pt>
                <c:pt idx="96">
                  <c:v>0.17827064442259521</c:v>
                </c:pt>
                <c:pt idx="97">
                  <c:v>0.19480355840776106</c:v>
                </c:pt>
                <c:pt idx="98">
                  <c:v>0.2123879785324207</c:v>
                </c:pt>
                <c:pt idx="99">
                  <c:v>0.23155509383106382</c:v>
                </c:pt>
                <c:pt idx="100">
                  <c:v>0.25244648718639756</c:v>
                </c:pt>
                <c:pt idx="101">
                  <c:v>0.27521624336620865</c:v>
                </c:pt>
                <c:pt idx="102">
                  <c:v>0.30003202208220509</c:v>
                </c:pt>
                <c:pt idx="103">
                  <c:v>0.32707621730285796</c:v>
                </c:pt>
                <c:pt idx="104">
                  <c:v>0.35654720862803269</c:v>
                </c:pt>
                <c:pt idx="105">
                  <c:v>0.38866071069730801</c:v>
                </c:pt>
                <c:pt idx="106">
                  <c:v>0.4236512267192703</c:v>
                </c:pt>
                <c:pt idx="107">
                  <c:v>0.46177361226068103</c:v>
                </c:pt>
                <c:pt idx="108">
                  <c:v>0.50330475540421993</c:v>
                </c:pt>
                <c:pt idx="109">
                  <c:v>0.27552584018130877</c:v>
                </c:pt>
                <c:pt idx="110">
                  <c:v>0.30036942953842183</c:v>
                </c:pt>
                <c:pt idx="111">
                  <c:v>0.32744391293877012</c:v>
                </c:pt>
                <c:pt idx="112">
                  <c:v>0.35694788680948591</c:v>
                </c:pt>
                <c:pt idx="113">
                  <c:v>0.38909730086130001</c:v>
                </c:pt>
                <c:pt idx="114">
                  <c:v>0.42412691301403849</c:v>
                </c:pt>
                <c:pt idx="115">
                  <c:v>0.46229185466192707</c:v>
                </c:pt>
                <c:pt idx="116">
                  <c:v>0.50386931238638122</c:v>
                </c:pt>
                <c:pt idx="117">
                  <c:v>0.54916033208895421</c:v>
                </c:pt>
                <c:pt idx="118">
                  <c:v>0.59849175125300214</c:v>
                </c:pt>
                <c:pt idx="119">
                  <c:v>0.43681435323334855</c:v>
                </c:pt>
                <c:pt idx="120">
                  <c:v>0.47611413982714923</c:v>
                </c:pt>
                <c:pt idx="121">
                  <c:v>0.51892663120966764</c:v>
                </c:pt>
                <c:pt idx="122">
                  <c:v>0.56556147084922692</c:v>
                </c:pt>
                <c:pt idx="123">
                  <c:v>0.61635478506543295</c:v>
                </c:pt>
                <c:pt idx="124">
                  <c:v>0.67167129544581006</c:v>
                </c:pt>
                <c:pt idx="125">
                  <c:v>0.73190657075784948</c:v>
                </c:pt>
                <c:pt idx="126">
                  <c:v>0.79748942181681737</c:v>
                </c:pt>
                <c:pt idx="127">
                  <c:v>0.86888444152470756</c:v>
                </c:pt>
                <c:pt idx="128">
                  <c:v>0.71432088784555292</c:v>
                </c:pt>
                <c:pt idx="129">
                  <c:v>0.77834343779305115</c:v>
                </c:pt>
                <c:pt idx="130">
                  <c:v>0.84804277126145633</c:v>
                </c:pt>
                <c:pt idx="131">
                  <c:v>0.92391077165151159</c:v>
                </c:pt>
                <c:pt idx="132">
                  <c:v>1.0064798043125542</c:v>
                </c:pt>
                <c:pt idx="133">
                  <c:v>1.0963256479568884</c:v>
                </c:pt>
                <c:pt idx="134">
                  <c:v>1.1940705618129599</c:v>
                </c:pt>
                <c:pt idx="135">
                  <c:v>1.3003864788458466</c:v>
                </c:pt>
                <c:pt idx="136">
                  <c:v>1.1430875823264597</c:v>
                </c:pt>
                <c:pt idx="137">
                  <c:v>1.2449358613326276</c:v>
                </c:pt>
                <c:pt idx="138">
                  <c:v>1.3557027384747227</c:v>
                </c:pt>
                <c:pt idx="139">
                  <c:v>1.4761402602053324</c:v>
                </c:pt>
                <c:pt idx="140">
                  <c:v>1.6070585381467768</c:v>
                </c:pt>
                <c:pt idx="141">
                  <c:v>1.7493292366995901</c:v>
                </c:pt>
                <c:pt idx="142">
                  <c:v>1.9038890769409074</c:v>
                </c:pt>
                <c:pt idx="143">
                  <c:v>2.0717433113324861</c:v>
                </c:pt>
                <c:pt idx="144">
                  <c:v>1.9054240631797872</c:v>
                </c:pt>
                <c:pt idx="145">
                  <c:v>2.0734100349548461</c:v>
                </c:pt>
                <c:pt idx="146">
                  <c:v>2.2557781945227986</c:v>
                </c:pt>
                <c:pt idx="147">
                  <c:v>2.4536816041542928</c:v>
                </c:pt>
                <c:pt idx="148">
                  <c:v>2.6683515137971412</c:v>
                </c:pt>
                <c:pt idx="149">
                  <c:v>2.9011000298129992</c:v>
                </c:pt>
                <c:pt idx="150">
                  <c:v>3.1533223393847258</c:v>
                </c:pt>
                <c:pt idx="151">
                  <c:v>3.4264983594193299</c:v>
                </c:pt>
                <c:pt idx="152">
                  <c:v>3.2670303555874254</c:v>
                </c:pt>
                <c:pt idx="153">
                  <c:v>3.5496020258322907</c:v>
                </c:pt>
                <c:pt idx="154">
                  <c:v>3.8553858812661459</c:v>
                </c:pt>
                <c:pt idx="155">
                  <c:v>4.1860694107461862</c:v>
                </c:pt>
                <c:pt idx="156">
                  <c:v>4.5434238805487173</c:v>
                </c:pt>
                <c:pt idx="157">
                  <c:v>4.9293013417456084</c:v>
                </c:pt>
                <c:pt idx="158">
                  <c:v>5.3456299952145274</c:v>
                </c:pt>
                <c:pt idx="159">
                  <c:v>5.7944076552474844</c:v>
                </c:pt>
                <c:pt idx="160">
                  <c:v>6.2776930396306829</c:v>
                </c:pt>
                <c:pt idx="161">
                  <c:v>6.1963467215725023</c:v>
                </c:pt>
                <c:pt idx="162">
                  <c:v>6.7101245903297668</c:v>
                </c:pt>
                <c:pt idx="163">
                  <c:v>7.2623110850990322</c:v>
                </c:pt>
                <c:pt idx="164">
                  <c:v>7.8550676561726211</c:v>
                </c:pt>
                <c:pt idx="165">
                  <c:v>8.4905580894574477</c:v>
                </c:pt>
                <c:pt idx="166">
                  <c:v>9.1709255003936736</c:v>
                </c:pt>
                <c:pt idx="167">
                  <c:v>9.8982657579046052</c:v>
                </c:pt>
                <c:pt idx="168">
                  <c:v>10.674597260439397</c:v>
                </c:pt>
                <c:pt idx="169">
                  <c:v>10.965754250859243</c:v>
                </c:pt>
                <c:pt idx="170">
                  <c:v>11.811702997621987</c:v>
                </c:pt>
                <c:pt idx="171">
                  <c:v>12.710896088906541</c:v>
                </c:pt>
                <c:pt idx="172">
                  <c:v>13.664824425480674</c:v>
                </c:pt>
                <c:pt idx="173">
                  <c:v>14.674730454202136</c:v>
                </c:pt>
                <c:pt idx="174">
                  <c:v>15.741562354267558</c:v>
                </c:pt>
                <c:pt idx="175">
                  <c:v>16.865927404964566</c:v>
                </c:pt>
                <c:pt idx="176">
                  <c:v>18.048045692740665</c:v>
                </c:pt>
                <c:pt idx="177">
                  <c:v>19.287705517166156</c:v>
                </c:pt>
                <c:pt idx="178">
                  <c:v>20.584222031786808</c:v>
                </c:pt>
                <c:pt idx="179">
                  <c:v>21.936400790202228</c:v>
                </c:pt>
                <c:pt idx="180">
                  <c:v>23.165907189896775</c:v>
                </c:pt>
                <c:pt idx="181">
                  <c:v>24.004356336278743</c:v>
                </c:pt>
                <c:pt idx="182">
                  <c:v>24.828394454867396</c:v>
                </c:pt>
                <c:pt idx="183">
                  <c:v>25.635384779466971</c:v>
                </c:pt>
                <c:pt idx="184">
                  <c:v>26.422923300894936</c:v>
                </c:pt>
                <c:pt idx="185">
                  <c:v>27.188862423916568</c:v>
                </c:pt>
                <c:pt idx="186">
                  <c:v>28.460355414513227</c:v>
                </c:pt>
                <c:pt idx="187">
                  <c:v>30.068089434582188</c:v>
                </c:pt>
                <c:pt idx="188">
                  <c:v>31.710765219389472</c:v>
                </c:pt>
                <c:pt idx="189">
                  <c:v>33.383183970144607</c:v>
                </c:pt>
                <c:pt idx="190">
                  <c:v>35.079730621031992</c:v>
                </c:pt>
                <c:pt idx="191">
                  <c:v>36.794444038107983</c:v>
                </c:pt>
                <c:pt idx="192">
                  <c:v>38.521097563358708</c:v>
                </c:pt>
                <c:pt idx="193">
                  <c:v>40.253287704225492</c:v>
                </c:pt>
                <c:pt idx="194">
                  <c:v>41.984528346039184</c:v>
                </c:pt>
                <c:pt idx="195">
                  <c:v>43.708347571458972</c:v>
                </c:pt>
                <c:pt idx="196">
                  <c:v>45.418384030742253</c:v>
                </c:pt>
                <c:pt idx="197">
                  <c:v>47.108479830920778</c:v>
                </c:pt>
                <c:pt idx="198">
                  <c:v>48.77276709873815</c:v>
                </c:pt>
                <c:pt idx="199">
                  <c:v>50.405745706331842</c:v>
                </c:pt>
                <c:pt idx="200">
                  <c:v>52.002350103470739</c:v>
                </c:pt>
                <c:pt idx="201">
                  <c:v>53.55800374054779</c:v>
                </c:pt>
                <c:pt idx="202">
                  <c:v>55.068660152624894</c:v>
                </c:pt>
                <c:pt idx="203">
                  <c:v>56.530830366106066</c:v>
                </c:pt>
                <c:pt idx="204">
                  <c:v>57.941596848652622</c:v>
                </c:pt>
                <c:pt idx="205">
                  <c:v>59.29861471849469</c:v>
                </c:pt>
                <c:pt idx="206">
                  <c:v>60.600101338309841</c:v>
                </c:pt>
                <c:pt idx="207">
                  <c:v>61.84481572748296</c:v>
                </c:pt>
                <c:pt idx="208">
                  <c:v>63.03202943003172</c:v>
                </c:pt>
                <c:pt idx="209">
                  <c:v>64.161490577041619</c:v>
                </c:pt>
                <c:pt idx="210">
                  <c:v>65.233382891810308</c:v>
                </c:pt>
                <c:pt idx="211">
                  <c:v>66.248281317289809</c:v>
                </c:pt>
                <c:pt idx="212">
                  <c:v>67.207105815630342</c:v>
                </c:pt>
                <c:pt idx="213">
                  <c:v>68.111074716233034</c:v>
                </c:pt>
                <c:pt idx="214">
                  <c:v>68.961658788560655</c:v>
                </c:pt>
                <c:pt idx="215">
                  <c:v>69.760537004103185</c:v>
                </c:pt>
                <c:pt idx="216">
                  <c:v>70.509554740943585</c:v>
                </c:pt>
                <c:pt idx="217">
                  <c:v>71.210684984146113</c:v>
                </c:pt>
                <c:pt idx="218">
                  <c:v>71.865992892727746</c:v>
                </c:pt>
                <c:pt idx="219">
                  <c:v>72.477603943734323</c:v>
                </c:pt>
                <c:pt idx="220">
                  <c:v>73.047675728158325</c:v>
                </c:pt>
                <c:pt idx="221">
                  <c:v>73.578373362534805</c:v>
                </c:pt>
                <c:pt idx="222">
                  <c:v>74.071848393091599</c:v>
                </c:pt>
                <c:pt idx="223">
                  <c:v>74.530221004420525</c:v>
                </c:pt>
                <c:pt idx="224">
                  <c:v>74.955565299284117</c:v>
                </c:pt>
                <c:pt idx="225">
                  <c:v>75.349897387595121</c:v>
                </c:pt>
                <c:pt idx="226">
                  <c:v>75.71516600795924</c:v>
                </c:pt>
                <c:pt idx="227">
                  <c:v>76.053245401709503</c:v>
                </c:pt>
                <c:pt idx="228">
                  <c:v>76.365930164563707</c:v>
                </c:pt>
                <c:pt idx="229">
                  <c:v>76.654931812667982</c:v>
                </c:pt>
                <c:pt idx="230">
                  <c:v>76.921876815921053</c:v>
                </c:pt>
                <c:pt idx="231">
                  <c:v>77.168305870514203</c:v>
                </c:pt>
                <c:pt idx="232">
                  <c:v>77.395674203260555</c:v>
                </c:pt>
                <c:pt idx="233">
                  <c:v>77.605352721513313</c:v>
                </c:pt>
                <c:pt idx="234">
                  <c:v>77.798629843507101</c:v>
                </c:pt>
                <c:pt idx="235">
                  <c:v>77.976713864229694</c:v>
                </c:pt>
                <c:pt idx="236">
                  <c:v>78.140735731057688</c:v>
                </c:pt>
                <c:pt idx="237">
                  <c:v>78.291752121110548</c:v>
                </c:pt>
                <c:pt idx="238">
                  <c:v>78.430748728456891</c:v>
                </c:pt>
                <c:pt idx="239">
                  <c:v>78.558643683889429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'IW10,R20ms,X2Mbps'!$J$11</c:f>
              <c:strCache>
                <c:ptCount val="1"/>
                <c:pt idx="0">
                  <c:v>IW10, R20ms
X2Mb/s</c:v>
                </c:pt>
              </c:strCache>
            </c:strRef>
          </c:tx>
          <c:spPr>
            <a:ln w="38100" cmpd="dbl">
              <a:solidFill>
                <a:schemeClr val="bg1">
                  <a:lumMod val="65000"/>
                </a:schemeClr>
              </a:solidFill>
              <a:prstDash val="sysDot"/>
            </a:ln>
          </c:spPr>
          <c:marker>
            <c:symbol val="none"/>
          </c:marker>
          <c:xVal>
            <c:numRef>
              <c:f>'IW10,R20ms,X2Mbps'!$B$12:$B$251</c:f>
              <c:numCache>
                <c:formatCode>_-* #,##0_-;\-* #,##0_-;_-* "-"??_-;_-@_-</c:formatCode>
                <c:ptCount val="240"/>
                <c:pt idx="0">
                  <c:v>1.0905077326652577</c:v>
                </c:pt>
                <c:pt idx="1">
                  <c:v>1.189207115002721</c:v>
                </c:pt>
                <c:pt idx="2">
                  <c:v>1.2968395546510096</c:v>
                </c:pt>
                <c:pt idx="3">
                  <c:v>1.4142135623730949</c:v>
                </c:pt>
                <c:pt idx="4">
                  <c:v>1.5422108254079407</c:v>
                </c:pt>
                <c:pt idx="5">
                  <c:v>1.6817928305074288</c:v>
                </c:pt>
                <c:pt idx="6">
                  <c:v>1.8340080864093422</c:v>
                </c:pt>
                <c:pt idx="7">
                  <c:v>1.9999999999999996</c:v>
                </c:pt>
                <c:pt idx="8">
                  <c:v>2.1810154653305149</c:v>
                </c:pt>
                <c:pt idx="9">
                  <c:v>2.3784142300054416</c:v>
                </c:pt>
                <c:pt idx="10">
                  <c:v>2.5936791093020188</c:v>
                </c:pt>
                <c:pt idx="11">
                  <c:v>2.8284271247461894</c:v>
                </c:pt>
                <c:pt idx="12">
                  <c:v>3.0844216508158806</c:v>
                </c:pt>
                <c:pt idx="13">
                  <c:v>3.3635856610148567</c:v>
                </c:pt>
                <c:pt idx="14">
                  <c:v>3.6680161728186835</c:v>
                </c:pt>
                <c:pt idx="15">
                  <c:v>3.9999999999999982</c:v>
                </c:pt>
                <c:pt idx="16">
                  <c:v>4.362030930661029</c:v>
                </c:pt>
                <c:pt idx="17">
                  <c:v>4.7568284600108823</c:v>
                </c:pt>
                <c:pt idx="18">
                  <c:v>5.1873582186040359</c:v>
                </c:pt>
                <c:pt idx="19">
                  <c:v>5.656854249492377</c:v>
                </c:pt>
                <c:pt idx="20">
                  <c:v>6.1688433016317603</c:v>
                </c:pt>
                <c:pt idx="21">
                  <c:v>6.7271713220297125</c:v>
                </c:pt>
                <c:pt idx="22">
                  <c:v>7.3360323456373653</c:v>
                </c:pt>
                <c:pt idx="23">
                  <c:v>7.9999999999999947</c:v>
                </c:pt>
                <c:pt idx="24">
                  <c:v>8.7240618613220562</c:v>
                </c:pt>
                <c:pt idx="25">
                  <c:v>9.5136569200217629</c:v>
                </c:pt>
                <c:pt idx="26">
                  <c:v>10.37471643720807</c:v>
                </c:pt>
                <c:pt idx="27">
                  <c:v>11.313708498984752</c:v>
                </c:pt>
                <c:pt idx="28">
                  <c:v>12.337686603263517</c:v>
                </c:pt>
                <c:pt idx="29">
                  <c:v>13.454342644059421</c:v>
                </c:pt>
                <c:pt idx="30">
                  <c:v>14.672064691274727</c:v>
                </c:pt>
                <c:pt idx="31">
                  <c:v>15.999999999999986</c:v>
                </c:pt>
                <c:pt idx="32">
                  <c:v>17.448123722644109</c:v>
                </c:pt>
                <c:pt idx="33">
                  <c:v>19.027313840043519</c:v>
                </c:pt>
                <c:pt idx="34">
                  <c:v>20.749432874416136</c:v>
                </c:pt>
                <c:pt idx="35">
                  <c:v>22.627416997969497</c:v>
                </c:pt>
                <c:pt idx="36">
                  <c:v>24.675373206527031</c:v>
                </c:pt>
                <c:pt idx="37">
                  <c:v>26.908685288118836</c:v>
                </c:pt>
                <c:pt idx="38">
                  <c:v>29.34412938254945</c:v>
                </c:pt>
                <c:pt idx="39">
                  <c:v>31.999999999999964</c:v>
                </c:pt>
                <c:pt idx="40">
                  <c:v>34.896247445288211</c:v>
                </c:pt>
                <c:pt idx="41">
                  <c:v>38.05462768008703</c:v>
                </c:pt>
                <c:pt idx="42">
                  <c:v>41.498865748832266</c:v>
                </c:pt>
                <c:pt idx="43">
                  <c:v>45.254833995938988</c:v>
                </c:pt>
                <c:pt idx="44">
                  <c:v>49.350746413054047</c:v>
                </c:pt>
                <c:pt idx="45">
                  <c:v>53.817370576237657</c:v>
                </c:pt>
                <c:pt idx="46">
                  <c:v>58.688258765098887</c:v>
                </c:pt>
                <c:pt idx="47">
                  <c:v>63.999999999999915</c:v>
                </c:pt>
                <c:pt idx="48">
                  <c:v>69.792494890576407</c:v>
                </c:pt>
                <c:pt idx="49">
                  <c:v>76.109255360174046</c:v>
                </c:pt>
                <c:pt idx="50">
                  <c:v>82.997731497664503</c:v>
                </c:pt>
                <c:pt idx="51">
                  <c:v>90.509667991877947</c:v>
                </c:pt>
                <c:pt idx="52">
                  <c:v>98.70149282610808</c:v>
                </c:pt>
                <c:pt idx="53">
                  <c:v>107.6347411524753</c:v>
                </c:pt>
                <c:pt idx="54">
                  <c:v>117.37651753019775</c:v>
                </c:pt>
                <c:pt idx="55">
                  <c:v>127.9999999999998</c:v>
                </c:pt>
                <c:pt idx="56">
                  <c:v>139.58498978115279</c:v>
                </c:pt>
                <c:pt idx="57">
                  <c:v>152.21851072034806</c:v>
                </c:pt>
                <c:pt idx="58">
                  <c:v>165.99546299532898</c:v>
                </c:pt>
                <c:pt idx="59">
                  <c:v>181.01933598375587</c:v>
                </c:pt>
                <c:pt idx="60">
                  <c:v>197.4029856522161</c:v>
                </c:pt>
                <c:pt idx="61">
                  <c:v>215.26948230495054</c:v>
                </c:pt>
                <c:pt idx="62">
                  <c:v>234.75303506039543</c:v>
                </c:pt>
                <c:pt idx="63">
                  <c:v>255.99999999999955</c:v>
                </c:pt>
                <c:pt idx="64">
                  <c:v>279.16997956230546</c:v>
                </c:pt>
                <c:pt idx="65">
                  <c:v>304.43702144069601</c:v>
                </c:pt>
                <c:pt idx="66">
                  <c:v>331.9909259906579</c:v>
                </c:pt>
                <c:pt idx="67">
                  <c:v>362.03867196751168</c:v>
                </c:pt>
                <c:pt idx="68">
                  <c:v>394.80597130443215</c:v>
                </c:pt>
                <c:pt idx="69">
                  <c:v>430.53896460990103</c:v>
                </c:pt>
                <c:pt idx="70">
                  <c:v>469.50607012079075</c:v>
                </c:pt>
                <c:pt idx="71">
                  <c:v>511.99999999999898</c:v>
                </c:pt>
                <c:pt idx="72">
                  <c:v>558.3399591246108</c:v>
                </c:pt>
                <c:pt idx="73">
                  <c:v>608.87404288139192</c:v>
                </c:pt>
                <c:pt idx="74">
                  <c:v>663.98185198131569</c:v>
                </c:pt>
                <c:pt idx="75">
                  <c:v>724.07734393502324</c:v>
                </c:pt>
                <c:pt idx="76">
                  <c:v>789.61194260886407</c:v>
                </c:pt>
                <c:pt idx="77">
                  <c:v>861.07792921980183</c:v>
                </c:pt>
                <c:pt idx="78">
                  <c:v>939.01214024158128</c:v>
                </c:pt>
                <c:pt idx="79">
                  <c:v>1023.9999999999977</c:v>
                </c:pt>
                <c:pt idx="80">
                  <c:v>1116.6799182492214</c:v>
                </c:pt>
                <c:pt idx="81">
                  <c:v>1217.7480857627836</c:v>
                </c:pt>
                <c:pt idx="82">
                  <c:v>1327.9637039626309</c:v>
                </c:pt>
                <c:pt idx="83">
                  <c:v>1448.154687870046</c:v>
                </c:pt>
                <c:pt idx="84">
                  <c:v>1579.2238852177279</c:v>
                </c:pt>
                <c:pt idx="85">
                  <c:v>1722.1558584396034</c:v>
                </c:pt>
                <c:pt idx="86">
                  <c:v>1878.0242804831621</c:v>
                </c:pt>
                <c:pt idx="87">
                  <c:v>2047.999999999995</c:v>
                </c:pt>
                <c:pt idx="88">
                  <c:v>2233.3598364984423</c:v>
                </c:pt>
                <c:pt idx="89">
                  <c:v>2435.4961715255668</c:v>
                </c:pt>
                <c:pt idx="90">
                  <c:v>2655.9274079252614</c:v>
                </c:pt>
                <c:pt idx="91">
                  <c:v>2896.3093757400916</c:v>
                </c:pt>
                <c:pt idx="92">
                  <c:v>3158.4477704354549</c:v>
                </c:pt>
                <c:pt idx="93">
                  <c:v>3444.311716879206</c:v>
                </c:pt>
                <c:pt idx="94">
                  <c:v>3756.0485609663233</c:v>
                </c:pt>
                <c:pt idx="95">
                  <c:v>4095.9999999999891</c:v>
                </c:pt>
                <c:pt idx="96">
                  <c:v>4466.7196729968837</c:v>
                </c:pt>
                <c:pt idx="97">
                  <c:v>4870.9923430511317</c:v>
                </c:pt>
                <c:pt idx="98">
                  <c:v>5311.8548158505218</c:v>
                </c:pt>
                <c:pt idx="99">
                  <c:v>5792.6187514801813</c:v>
                </c:pt>
                <c:pt idx="100">
                  <c:v>6316.8955408709089</c:v>
                </c:pt>
                <c:pt idx="101">
                  <c:v>6888.6234337584101</c:v>
                </c:pt>
                <c:pt idx="102">
                  <c:v>7512.0971219326457</c:v>
                </c:pt>
                <c:pt idx="103">
                  <c:v>8191.9999999999764</c:v>
                </c:pt>
                <c:pt idx="104">
                  <c:v>8933.4393459937655</c:v>
                </c:pt>
                <c:pt idx="105">
                  <c:v>9741.9846861022615</c:v>
                </c:pt>
                <c:pt idx="106">
                  <c:v>10623.709631701042</c:v>
                </c:pt>
                <c:pt idx="107">
                  <c:v>11585.237502960361</c:v>
                </c:pt>
                <c:pt idx="108">
                  <c:v>12633.791081741814</c:v>
                </c:pt>
                <c:pt idx="109">
                  <c:v>13777.246867516817</c:v>
                </c:pt>
                <c:pt idx="110">
                  <c:v>15024.194243865288</c:v>
                </c:pt>
                <c:pt idx="111">
                  <c:v>16383.999999999949</c:v>
                </c:pt>
                <c:pt idx="112">
                  <c:v>17866.878691987527</c:v>
                </c:pt>
                <c:pt idx="113">
                  <c:v>19483.969372204519</c:v>
                </c:pt>
                <c:pt idx="114">
                  <c:v>21247.419263402076</c:v>
                </c:pt>
                <c:pt idx="115">
                  <c:v>23170.475005920714</c:v>
                </c:pt>
                <c:pt idx="116">
                  <c:v>25267.582163483625</c:v>
                </c:pt>
                <c:pt idx="117">
                  <c:v>27554.493735033629</c:v>
                </c:pt>
                <c:pt idx="118">
                  <c:v>30048.388487730568</c:v>
                </c:pt>
                <c:pt idx="119">
                  <c:v>32767.999999999891</c:v>
                </c:pt>
                <c:pt idx="120">
                  <c:v>35733.757383975048</c:v>
                </c:pt>
                <c:pt idx="121">
                  <c:v>38967.938744409032</c:v>
                </c:pt>
                <c:pt idx="122">
                  <c:v>42494.838526804146</c:v>
                </c:pt>
                <c:pt idx="123">
                  <c:v>46340.950011841422</c:v>
                </c:pt>
                <c:pt idx="124">
                  <c:v>50535.164326967235</c:v>
                </c:pt>
                <c:pt idx="125">
                  <c:v>55108.987470067244</c:v>
                </c:pt>
                <c:pt idx="126">
                  <c:v>60096.776975461122</c:v>
                </c:pt>
                <c:pt idx="127">
                  <c:v>65535.999999999767</c:v>
                </c:pt>
                <c:pt idx="128">
                  <c:v>71467.514767950081</c:v>
                </c:pt>
                <c:pt idx="129">
                  <c:v>77935.877488818049</c:v>
                </c:pt>
                <c:pt idx="130">
                  <c:v>84989.677053608262</c:v>
                </c:pt>
                <c:pt idx="131">
                  <c:v>92681.900023682814</c:v>
                </c:pt>
                <c:pt idx="132">
                  <c:v>101070.32865393444</c:v>
                </c:pt>
                <c:pt idx="133">
                  <c:v>110217.97494013446</c:v>
                </c:pt>
                <c:pt idx="134">
                  <c:v>120193.55395092223</c:v>
                </c:pt>
                <c:pt idx="135">
                  <c:v>131071.99999999951</c:v>
                </c:pt>
                <c:pt idx="136">
                  <c:v>142935.02953590013</c:v>
                </c:pt>
                <c:pt idx="137">
                  <c:v>155871.75497763607</c:v>
                </c:pt>
                <c:pt idx="138">
                  <c:v>169979.3541072165</c:v>
                </c:pt>
                <c:pt idx="139">
                  <c:v>185363.8000473656</c:v>
                </c:pt>
                <c:pt idx="140">
                  <c:v>202140.65730786882</c:v>
                </c:pt>
                <c:pt idx="141">
                  <c:v>220435.94988026886</c:v>
                </c:pt>
                <c:pt idx="142">
                  <c:v>240387.1079018444</c:v>
                </c:pt>
                <c:pt idx="143">
                  <c:v>262143.99999999895</c:v>
                </c:pt>
                <c:pt idx="144">
                  <c:v>285870.05907180021</c:v>
                </c:pt>
                <c:pt idx="145">
                  <c:v>311743.50995527208</c:v>
                </c:pt>
                <c:pt idx="146">
                  <c:v>339958.70821443287</c:v>
                </c:pt>
                <c:pt idx="147">
                  <c:v>370727.60009473108</c:v>
                </c:pt>
                <c:pt idx="148">
                  <c:v>404281.31461573759</c:v>
                </c:pt>
                <c:pt idx="149">
                  <c:v>440871.89976053766</c:v>
                </c:pt>
                <c:pt idx="150">
                  <c:v>480774.21580368868</c:v>
                </c:pt>
                <c:pt idx="151">
                  <c:v>524287.99999999779</c:v>
                </c:pt>
                <c:pt idx="152">
                  <c:v>571740.1181436003</c:v>
                </c:pt>
                <c:pt idx="153">
                  <c:v>623487.01991054404</c:v>
                </c:pt>
                <c:pt idx="154">
                  <c:v>679917.41642886563</c:v>
                </c:pt>
                <c:pt idx="155">
                  <c:v>741455.20018946205</c:v>
                </c:pt>
                <c:pt idx="156">
                  <c:v>808562.62923147494</c:v>
                </c:pt>
                <c:pt idx="157">
                  <c:v>881743.7995210751</c:v>
                </c:pt>
                <c:pt idx="158">
                  <c:v>961548.43160737713</c:v>
                </c:pt>
                <c:pt idx="159">
                  <c:v>1048575.9999999953</c:v>
                </c:pt>
                <c:pt idx="160">
                  <c:v>1143480.2362872004</c:v>
                </c:pt>
                <c:pt idx="161">
                  <c:v>1246974.0398210876</c:v>
                </c:pt>
                <c:pt idx="162">
                  <c:v>1359834.832857731</c:v>
                </c:pt>
                <c:pt idx="163">
                  <c:v>1482910.4003789236</c:v>
                </c:pt>
                <c:pt idx="164">
                  <c:v>1617125.2584629497</c:v>
                </c:pt>
                <c:pt idx="165">
                  <c:v>1763487.5990421497</c:v>
                </c:pt>
                <c:pt idx="166">
                  <c:v>1923096.863214754</c:v>
                </c:pt>
                <c:pt idx="167">
                  <c:v>2097151.9999999902</c:v>
                </c:pt>
                <c:pt idx="168">
                  <c:v>2286960.4725744002</c:v>
                </c:pt>
                <c:pt idx="169">
                  <c:v>2493948.0796421748</c:v>
                </c:pt>
                <c:pt idx="170">
                  <c:v>2719669.6657154616</c:v>
                </c:pt>
                <c:pt idx="171">
                  <c:v>2965820.8007578468</c:v>
                </c:pt>
                <c:pt idx="172">
                  <c:v>3234250.5169258984</c:v>
                </c:pt>
                <c:pt idx="173">
                  <c:v>3526975.1980842985</c:v>
                </c:pt>
                <c:pt idx="174">
                  <c:v>3846193.7264295071</c:v>
                </c:pt>
                <c:pt idx="175">
                  <c:v>4194303.9999999795</c:v>
                </c:pt>
                <c:pt idx="176">
                  <c:v>4573920.9451487996</c:v>
                </c:pt>
                <c:pt idx="177">
                  <c:v>4987896.1592843486</c:v>
                </c:pt>
                <c:pt idx="178">
                  <c:v>5439339.3314309213</c:v>
                </c:pt>
                <c:pt idx="179">
                  <c:v>5931641.6015156917</c:v>
                </c:pt>
                <c:pt idx="180">
                  <c:v>6468501.0338517958</c:v>
                </c:pt>
                <c:pt idx="181">
                  <c:v>7053950.3961685961</c:v>
                </c:pt>
                <c:pt idx="182">
                  <c:v>7692387.4528590124</c:v>
                </c:pt>
                <c:pt idx="183">
                  <c:v>8388607.9999999572</c:v>
                </c:pt>
                <c:pt idx="184">
                  <c:v>9147841.8902975973</c:v>
                </c:pt>
                <c:pt idx="185">
                  <c:v>9975792.3185686953</c:v>
                </c:pt>
                <c:pt idx="186">
                  <c:v>10878678.662861841</c:v>
                </c:pt>
                <c:pt idx="187">
                  <c:v>11863283.203031382</c:v>
                </c:pt>
                <c:pt idx="188">
                  <c:v>12937002.067703588</c:v>
                </c:pt>
                <c:pt idx="189">
                  <c:v>14107900.792337188</c:v>
                </c:pt>
                <c:pt idx="190">
                  <c:v>15384774.905718021</c:v>
                </c:pt>
                <c:pt idx="191">
                  <c:v>16777215.999999911</c:v>
                </c:pt>
                <c:pt idx="192">
                  <c:v>18295683.780595187</c:v>
                </c:pt>
                <c:pt idx="193">
                  <c:v>19951584.637137383</c:v>
                </c:pt>
                <c:pt idx="194">
                  <c:v>21757357.325723678</c:v>
                </c:pt>
                <c:pt idx="195">
                  <c:v>23726566.406062759</c:v>
                </c:pt>
                <c:pt idx="196">
                  <c:v>25874004.135407172</c:v>
                </c:pt>
                <c:pt idx="197">
                  <c:v>28215801.584674373</c:v>
                </c:pt>
                <c:pt idx="198">
                  <c:v>30769549.811436035</c:v>
                </c:pt>
                <c:pt idx="199">
                  <c:v>33554431.999999814</c:v>
                </c:pt>
                <c:pt idx="200">
                  <c:v>36591367.561190367</c:v>
                </c:pt>
                <c:pt idx="201">
                  <c:v>39903169.274274759</c:v>
                </c:pt>
                <c:pt idx="202">
                  <c:v>43514714.651447348</c:v>
                </c:pt>
                <c:pt idx="203">
                  <c:v>47453132.812125511</c:v>
                </c:pt>
                <c:pt idx="204">
                  <c:v>51748008.270814329</c:v>
                </c:pt>
                <c:pt idx="205">
                  <c:v>56431603.169348732</c:v>
                </c:pt>
                <c:pt idx="206">
                  <c:v>61539099.622872055</c:v>
                </c:pt>
                <c:pt idx="207">
                  <c:v>67108863.999999613</c:v>
                </c:pt>
                <c:pt idx="208">
                  <c:v>73182735.122380719</c:v>
                </c:pt>
                <c:pt idx="209">
                  <c:v>79806338.548549503</c:v>
                </c:pt>
                <c:pt idx="210">
                  <c:v>87029429.302894667</c:v>
                </c:pt>
                <c:pt idx="211">
                  <c:v>94906265.624250993</c:v>
                </c:pt>
                <c:pt idx="212">
                  <c:v>103496016.54162864</c:v>
                </c:pt>
                <c:pt idx="213">
                  <c:v>112863206.33869745</c:v>
                </c:pt>
                <c:pt idx="214">
                  <c:v>123078199.24574408</c:v>
                </c:pt>
                <c:pt idx="215">
                  <c:v>134217727.9999992</c:v>
                </c:pt>
                <c:pt idx="216">
                  <c:v>146365470.24476141</c:v>
                </c:pt>
                <c:pt idx="217">
                  <c:v>159612677.09709898</c:v>
                </c:pt>
                <c:pt idx="218">
                  <c:v>174058858.6057893</c:v>
                </c:pt>
                <c:pt idx="219">
                  <c:v>189812531.24850196</c:v>
                </c:pt>
                <c:pt idx="220">
                  <c:v>206992033.08325723</c:v>
                </c:pt>
                <c:pt idx="221">
                  <c:v>225726412.67739484</c:v>
                </c:pt>
                <c:pt idx="222">
                  <c:v>246156398.4914881</c:v>
                </c:pt>
                <c:pt idx="223">
                  <c:v>268435455.99999833</c:v>
                </c:pt>
                <c:pt idx="224">
                  <c:v>292730940.48952276</c:v>
                </c:pt>
                <c:pt idx="225">
                  <c:v>319225354.19419783</c:v>
                </c:pt>
                <c:pt idx="226">
                  <c:v>348117717.21157855</c:v>
                </c:pt>
                <c:pt idx="227">
                  <c:v>379625062.49700379</c:v>
                </c:pt>
                <c:pt idx="228">
                  <c:v>413984066.1665144</c:v>
                </c:pt>
                <c:pt idx="229">
                  <c:v>451452825.35478956</c:v>
                </c:pt>
                <c:pt idx="230">
                  <c:v>492312796.98297614</c:v>
                </c:pt>
                <c:pt idx="231">
                  <c:v>536870911.99999654</c:v>
                </c:pt>
                <c:pt idx="232">
                  <c:v>585461880.97904539</c:v>
                </c:pt>
                <c:pt idx="233">
                  <c:v>638450708.38839555</c:v>
                </c:pt>
                <c:pt idx="234">
                  <c:v>696235434.42315698</c:v>
                </c:pt>
                <c:pt idx="235">
                  <c:v>759250124.99400747</c:v>
                </c:pt>
                <c:pt idx="236">
                  <c:v>827968132.33302855</c:v>
                </c:pt>
                <c:pt idx="237">
                  <c:v>902905650.70957887</c:v>
                </c:pt>
                <c:pt idx="238">
                  <c:v>984625593.96595204</c:v>
                </c:pt>
                <c:pt idx="239">
                  <c:v>1073741823.9999928</c:v>
                </c:pt>
              </c:numCache>
            </c:numRef>
          </c:xVal>
          <c:yVal>
            <c:numRef>
              <c:f>'IW10,R20ms,X2Mbps'!$J$12:$J$251</c:f>
              <c:numCache>
                <c:formatCode>General</c:formatCode>
                <c:ptCount val="240"/>
                <c:pt idx="0">
                  <c:v>4.3610797724181127E-4</c:v>
                </c:pt>
                <c:pt idx="1">
                  <c:v>4.755697358183854E-4</c:v>
                </c:pt>
                <c:pt idx="2">
                  <c:v>5.1860131332116203E-4</c:v>
                </c:pt>
                <c:pt idx="3">
                  <c:v>5.6552547019127555E-4</c:v>
                </c:pt>
                <c:pt idx="4">
                  <c:v>6.1669411569493832E-4</c:v>
                </c:pt>
                <c:pt idx="5">
                  <c:v>6.7249093411665564E-4</c:v>
                </c:pt>
                <c:pt idx="6">
                  <c:v>7.3333424637615796E-4</c:v>
                </c:pt>
                <c:pt idx="7">
                  <c:v>7.9968012794882025E-4</c:v>
                </c:pt>
                <c:pt idx="8">
                  <c:v>8.720258057784918E-4</c:v>
                </c:pt>
                <c:pt idx="9">
                  <c:v>9.5091335882934824E-4</c:v>
                </c:pt>
                <c:pt idx="10">
                  <c:v>1.0369337490402841E-3</c:v>
                </c:pt>
                <c:pt idx="11">
                  <c:v>1.1307312117324636E-3</c:v>
                </c:pt>
                <c:pt idx="12">
                  <c:v>1.233008036989368E-3</c:v>
                </c:pt>
                <c:pt idx="13">
                  <c:v>1.3445297761907422E-3</c:v>
                </c:pt>
                <c:pt idx="14">
                  <c:v>1.4661309107490542E-3</c:v>
                </c:pt>
                <c:pt idx="15">
                  <c:v>1.5987210231814541E-3</c:v>
                </c:pt>
                <c:pt idx="16">
                  <c:v>1.7432915139633982E-3</c:v>
                </c:pt>
                <c:pt idx="17">
                  <c:v>1.9009229111635313E-3</c:v>
                </c:pt>
                <c:pt idx="18">
                  <c:v>2.0727928236637552E-3</c:v>
                </c:pt>
                <c:pt idx="19">
                  <c:v>2.2601845928332297E-3</c:v>
                </c:pt>
                <c:pt idx="20">
                  <c:v>2.4644967018584737E-3</c:v>
                </c:pt>
                <c:pt idx="21">
                  <c:v>2.6872530065397584E-3</c:v>
                </c:pt>
                <c:pt idx="22">
                  <c:v>2.9301138562497758E-3</c:v>
                </c:pt>
                <c:pt idx="23">
                  <c:v>3.1948881789137357E-3</c:v>
                </c:pt>
                <c:pt idx="24">
                  <c:v>3.4835466093055462E-3</c:v>
                </c:pt>
                <c:pt idx="25">
                  <c:v>3.7982357456516065E-3</c:v>
                </c:pt>
                <c:pt idx="26">
                  <c:v>4.1412936254737265E-3</c:v>
                </c:pt>
                <c:pt idx="27">
                  <c:v>4.5152665177584719E-3</c:v>
                </c:pt>
                <c:pt idx="28">
                  <c:v>4.9229271348732537E-3</c:v>
                </c:pt>
                <c:pt idx="29">
                  <c:v>5.3672943741076128E-3</c:v>
                </c:pt>
                <c:pt idx="30">
                  <c:v>5.8516547052326557E-3</c:v>
                </c:pt>
                <c:pt idx="31">
                  <c:v>6.3795853269537411E-3</c:v>
                </c:pt>
                <c:pt idx="32">
                  <c:v>6.9549792214687227E-3</c:v>
                </c:pt>
                <c:pt idx="33">
                  <c:v>7.5820722423946213E-3</c:v>
                </c:pt>
                <c:pt idx="34">
                  <c:v>8.2654723769144279E-3</c:v>
                </c:pt>
                <c:pt idx="35">
                  <c:v>9.0101913279061942E-3</c:v>
                </c:pt>
                <c:pt idx="36">
                  <c:v>9.8216785657857502E-3</c:v>
                </c:pt>
                <c:pt idx="37">
                  <c:v>1.0705858002501812E-2</c:v>
                </c:pt>
                <c:pt idx="38">
                  <c:v>1.1669167441183634E-2</c:v>
                </c:pt>
                <c:pt idx="39">
                  <c:v>1.2718600953895057E-2</c:v>
                </c:pt>
                <c:pt idx="40">
                  <c:v>1.3861754336246592E-2</c:v>
                </c:pt>
                <c:pt idx="41">
                  <c:v>1.5106873780608586E-2</c:v>
                </c:pt>
                <c:pt idx="42">
                  <c:v>1.6462907898589119E-2</c:v>
                </c:pt>
                <c:pt idx="43">
                  <c:v>1.7939563207393545E-2</c:v>
                </c:pt>
                <c:pt idx="44">
                  <c:v>1.9547363172626387E-2</c:v>
                </c:pt>
                <c:pt idx="45">
                  <c:v>2.1297710870822936E-2</c:v>
                </c:pt>
                <c:pt idx="46">
                  <c:v>2.3202955297121061E-2</c:v>
                </c:pt>
                <c:pt idx="47">
                  <c:v>2.5276461295418606E-2</c:v>
                </c:pt>
                <c:pt idx="48">
                  <c:v>2.7532683028315054E-2</c:v>
                </c:pt>
                <c:pt idx="49">
                  <c:v>2.9987240830092701E-2</c:v>
                </c:pt>
                <c:pt idx="50">
                  <c:v>3.2657001195713652E-2</c:v>
                </c:pt>
                <c:pt idx="51">
                  <c:v>3.5560159549832472E-2</c:v>
                </c:pt>
                <c:pt idx="52">
                  <c:v>3.8716325309485738E-2</c:v>
                </c:pt>
                <c:pt idx="53">
                  <c:v>4.2146608599576113E-2</c:v>
                </c:pt>
                <c:pt idx="54">
                  <c:v>4.5873707798560516E-2</c:v>
                </c:pt>
                <c:pt idx="55">
                  <c:v>4.992199687987512E-2</c:v>
                </c:pt>
                <c:pt idx="56">
                  <c:v>5.4317611269658721E-2</c:v>
                </c:pt>
                <c:pt idx="57">
                  <c:v>5.908853066057787E-2</c:v>
                </c:pt>
                <c:pt idx="58">
                  <c:v>6.4264656902769363E-2</c:v>
                </c:pt>
                <c:pt idx="59">
                  <c:v>6.9877884734581661E-2</c:v>
                </c:pt>
                <c:pt idx="60">
                  <c:v>7.5962162717480422E-2</c:v>
                </c:pt>
                <c:pt idx="61">
                  <c:v>8.2553541302264458E-2</c:v>
                </c:pt>
                <c:pt idx="62">
                  <c:v>8.9690204480749491E-2</c:v>
                </c:pt>
                <c:pt idx="63">
                  <c:v>9.7412480974124652E-2</c:v>
                </c:pt>
                <c:pt idx="64">
                  <c:v>0.1057628303854885</c:v>
                </c:pt>
                <c:pt idx="65">
                  <c:v>0.1147857992130559</c:v>
                </c:pt>
                <c:pt idx="66">
                  <c:v>0.1245279411007158</c:v>
                </c:pt>
                <c:pt idx="67">
                  <c:v>0.13503769521851194</c:v>
                </c:pt>
                <c:pt idx="68">
                  <c:v>0.1463652162485356</c:v>
                </c:pt>
                <c:pt idx="69">
                  <c:v>0.15856214914050562</c:v>
                </c:pt>
                <c:pt idx="70">
                  <c:v>0.17168134164276444</c:v>
                </c:pt>
                <c:pt idx="71">
                  <c:v>0.18577648766327978</c:v>
                </c:pt>
                <c:pt idx="72">
                  <c:v>0.20090169483355758</c:v>
                </c:pt>
                <c:pt idx="73">
                  <c:v>0.21711097030397961</c:v>
                </c:pt>
                <c:pt idx="74">
                  <c:v>0.23445761986297625</c:v>
                </c:pt>
                <c:pt idx="75">
                  <c:v>0.25299355701481679</c:v>
                </c:pt>
                <c:pt idx="76">
                  <c:v>0.27276852073545227</c:v>
                </c:pt>
                <c:pt idx="77">
                  <c:v>0.29382920330302598</c:v>
                </c:pt>
                <c:pt idx="78">
                  <c:v>0.31621829289723763</c:v>
                </c:pt>
                <c:pt idx="79">
                  <c:v>0.33997343957503257</c:v>
                </c:pt>
                <c:pt idx="80">
                  <c:v>0.36512615771101159</c:v>
                </c:pt>
                <c:pt idx="81">
                  <c:v>0.3917006829373314</c:v>
                </c:pt>
                <c:pt idx="82">
                  <c:v>0.41971280686425155</c:v>
                </c:pt>
                <c:pt idx="83">
                  <c:v>0.4491687181742845</c:v>
                </c:pt>
                <c:pt idx="84">
                  <c:v>0.48006388375563425</c:v>
                </c:pt>
                <c:pt idx="85">
                  <c:v>0.51238200800639078</c:v>
                </c:pt>
                <c:pt idx="86">
                  <c:v>0.54609411188389578</c:v>
                </c:pt>
                <c:pt idx="87">
                  <c:v>0.58115777525539059</c:v>
                </c:pt>
                <c:pt idx="88">
                  <c:v>0.61751658620085381</c:v>
                </c:pt>
                <c:pt idx="89">
                  <c:v>0.65509983875786659</c:v>
                </c:pt>
                <c:pt idx="90">
                  <c:v>0.69382251591777089</c:v>
                </c:pt>
                <c:pt idx="91">
                  <c:v>0.73358558737286839</c:v>
                </c:pt>
                <c:pt idx="92">
                  <c:v>0.77427664166240617</c:v>
                </c:pt>
                <c:pt idx="93">
                  <c:v>0.81577086028087364</c:v>
                </c:pt>
                <c:pt idx="94">
                  <c:v>0.85793232753652127</c:v>
                </c:pt>
                <c:pt idx="95">
                  <c:v>0.90061565523306819</c:v>
                </c:pt>
                <c:pt idx="96">
                  <c:v>0.94366788650938305</c:v>
                </c:pt>
                <c:pt idx="97">
                  <c:v>0.98693062941744802</c:v>
                </c:pt>
                <c:pt idx="98">
                  <c:v>1.0302423590536947</c:v>
                </c:pt>
                <c:pt idx="99">
                  <c:v>1.0734408181861772</c:v>
                </c:pt>
                <c:pt idx="100">
                  <c:v>1.1163654410447588</c:v>
                </c:pt>
                <c:pt idx="101">
                  <c:v>1.1588597236914375</c:v>
                </c:pt>
                <c:pt idx="102">
                  <c:v>1.2007734672654635</c:v>
                </c:pt>
                <c:pt idx="103">
                  <c:v>1.2419648271679795</c:v>
                </c:pt>
                <c:pt idx="104">
                  <c:v>1.2823021113681261</c:v>
                </c:pt>
                <c:pt idx="105">
                  <c:v>1.3216652836827787</c:v>
                </c:pt>
                <c:pt idx="106">
                  <c:v>1.3077411814725977</c:v>
                </c:pt>
                <c:pt idx="107">
                  <c:v>1.2751716726376601</c:v>
                </c:pt>
                <c:pt idx="108">
                  <c:v>1.246699382277999</c:v>
                </c:pt>
                <c:pt idx="109">
                  <c:v>1.2216853128577905</c:v>
                </c:pt>
                <c:pt idx="110">
                  <c:v>1.1996136399133679</c:v>
                </c:pt>
                <c:pt idx="111">
                  <c:v>1.1800633823105739</c:v>
                </c:pt>
                <c:pt idx="112">
                  <c:v>1.1626875600510549</c:v>
                </c:pt>
                <c:pt idx="113">
                  <c:v>1.1471976276695028</c:v>
                </c:pt>
                <c:pt idx="114">
                  <c:v>1.1333516877643204</c:v>
                </c:pt>
                <c:pt idx="115">
                  <c:v>1.1209454547746929</c:v>
                </c:pt>
                <c:pt idx="116">
                  <c:v>1.1163654410447588</c:v>
                </c:pt>
                <c:pt idx="117">
                  <c:v>1.1588597236914373</c:v>
                </c:pt>
                <c:pt idx="118">
                  <c:v>1.2007734672654635</c:v>
                </c:pt>
                <c:pt idx="119">
                  <c:v>1.2419648271679791</c:v>
                </c:pt>
                <c:pt idx="120">
                  <c:v>1.2823021113681261</c:v>
                </c:pt>
                <c:pt idx="121">
                  <c:v>1.3216652836827785</c:v>
                </c:pt>
                <c:pt idx="122">
                  <c:v>1.3599471421492846</c:v>
                </c:pt>
                <c:pt idx="123">
                  <c:v>1.3970541574568911</c:v>
                </c:pt>
                <c:pt idx="124">
                  <c:v>1.4329069708467799</c:v>
                </c:pt>
                <c:pt idx="125">
                  <c:v>1.4674405640744264</c:v>
                </c:pt>
                <c:pt idx="126">
                  <c:v>1.500604125278916</c:v>
                </c:pt>
                <c:pt idx="127">
                  <c:v>1.5323606434717534</c:v>
                </c:pt>
                <c:pt idx="128">
                  <c:v>1.5626862706231976</c:v>
                </c:pt>
                <c:pt idx="129">
                  <c:v>1.5915694939827636</c:v>
                </c:pt>
                <c:pt idx="130">
                  <c:v>1.6190101624983964</c:v>
                </c:pt>
                <c:pt idx="131">
                  <c:v>1.6450184103073071</c:v>
                </c:pt>
                <c:pt idx="132">
                  <c:v>1.6696135176576965</c:v>
                </c:pt>
                <c:pt idx="133">
                  <c:v>1.6928227457200948</c:v>
                </c:pt>
                <c:pt idx="134">
                  <c:v>1.7146801769929962</c:v>
                </c:pt>
                <c:pt idx="135">
                  <c:v>1.7352255877991942</c:v>
                </c:pt>
                <c:pt idx="136">
                  <c:v>1.7545033740507798</c:v>
                </c:pt>
                <c:pt idx="137">
                  <c:v>1.7725615463092046</c:v>
                </c:pt>
                <c:pt idx="138">
                  <c:v>1.78945080538896</c:v>
                </c:pt>
                <c:pt idx="139">
                  <c:v>1.8052237054886291</c:v>
                </c:pt>
                <c:pt idx="140">
                  <c:v>1.8199339081608854</c:v>
                </c:pt>
                <c:pt idx="141">
                  <c:v>1.833635527382993</c:v>
                </c:pt>
                <c:pt idx="142">
                  <c:v>1.8463825635519622</c:v>
                </c:pt>
                <c:pt idx="143">
                  <c:v>1.8582284223658836</c:v>
                </c:pt>
                <c:pt idx="144">
                  <c:v>1.8692255132085016</c:v>
                </c:pt>
                <c:pt idx="145">
                  <c:v>1.879424920760641</c:v>
                </c:pt>
                <c:pt idx="146">
                  <c:v>1.8888761430486871</c:v>
                </c:pt>
                <c:pt idx="147">
                  <c:v>1.8976268889366859</c:v>
                </c:pt>
                <c:pt idx="148">
                  <c:v>1.9057229281090846</c:v>
                </c:pt>
                <c:pt idx="149">
                  <c:v>1.9132079868163292</c:v>
                </c:pt>
                <c:pt idx="150">
                  <c:v>1.9201236830139019</c:v>
                </c:pt>
                <c:pt idx="151">
                  <c:v>1.9265094949732491</c:v>
                </c:pt>
                <c:pt idx="152">
                  <c:v>1.9324027579446743</c:v>
                </c:pt>
                <c:pt idx="153">
                  <c:v>1.9378386839791102</c:v>
                </c:pt>
                <c:pt idx="154">
                  <c:v>1.9428504005456975</c:v>
                </c:pt>
                <c:pt idx="155">
                  <c:v>1.9474690040989313</c:v>
                </c:pt>
                <c:pt idx="156">
                  <c:v>1.9517236252410979</c:v>
                </c:pt>
                <c:pt idx="157">
                  <c:v>1.9556415025850529</c:v>
                </c:pt>
                <c:pt idx="158">
                  <c:v>1.9592480628444424</c:v>
                </c:pt>
                <c:pt idx="159">
                  <c:v>1.9625670050609407</c:v>
                </c:pt>
                <c:pt idx="160">
                  <c:v>1.9656203872206333</c:v>
                </c:pt>
                <c:pt idx="161">
                  <c:v>1.968428713815124</c:v>
                </c:pt>
                <c:pt idx="162">
                  <c:v>1.9710110231692315</c:v>
                </c:pt>
                <c:pt idx="163">
                  <c:v>1.9733849735886351</c:v>
                </c:pt>
                <c:pt idx="164">
                  <c:v>1.9755669275803889</c:v>
                </c:pt>
                <c:pt idx="165">
                  <c:v>1.9775720335697973</c:v>
                </c:pt>
                <c:pt idx="166">
                  <c:v>1.979414304681743</c:v>
                </c:pt>
                <c:pt idx="167">
                  <c:v>1.981106694276084</c:v>
                </c:pt>
                <c:pt idx="168">
                  <c:v>1.9826611680280057</c:v>
                </c:pt>
                <c:pt idx="169">
                  <c:v>1.9840887724277529</c:v>
                </c:pt>
                <c:pt idx="170">
                  <c:v>1.9853996996424188</c:v>
                </c:pt>
                <c:pt idx="171">
                  <c:v>1.9866033487375239</c:v>
                </c:pt>
                <c:pt idx="172">
                  <c:v>1.9877083832999474</c:v>
                </c:pt>
                <c:pt idx="173">
                  <c:v>1.988722785538054</c:v>
                </c:pt>
                <c:pt idx="174">
                  <c:v>1.9896539069611132</c:v>
                </c:pt>
                <c:pt idx="175">
                  <c:v>1.9905085157596605</c:v>
                </c:pt>
                <c:pt idx="176">
                  <c:v>1.9912928410223862</c:v>
                </c:pt>
                <c:pt idx="177">
                  <c:v>1.992012613934528</c:v>
                </c:pt>
                <c:pt idx="178">
                  <c:v>1.9926731061083327</c:v>
                </c:pt>
                <c:pt idx="179">
                  <c:v>1.9932791651987558</c:v>
                </c:pt>
                <c:pt idx="180">
                  <c:v>1.9938352479576851</c:v>
                </c:pt>
                <c:pt idx="181">
                  <c:v>1.9943454508782441</c:v>
                </c:pt>
                <c:pt idx="182">
                  <c:v>1.9948135385774515</c:v>
                </c:pt>
                <c:pt idx="183">
                  <c:v>1.9952429700611558</c:v>
                </c:pt>
                <c:pt idx="184">
                  <c:v>1.9956369230099467</c:v>
                </c:pt>
                <c:pt idx="185">
                  <c:v>1.9959983162189456</c:v>
                </c:pt>
                <c:pt idx="186">
                  <c:v>1.9963298303182102</c:v>
                </c:pt>
                <c:pt idx="187">
                  <c:v>1.9966339268940594</c:v>
                </c:pt>
                <c:pt idx="188">
                  <c:v>1.996912866125127</c:v>
                </c:pt>
                <c:pt idx="189">
                  <c:v>1.9971687230404604</c:v>
                </c:pt>
                <c:pt idx="190">
                  <c:v>1.9974034025005358</c:v>
                </c:pt>
                <c:pt idx="191">
                  <c:v>1.9976186529958297</c:v>
                </c:pt>
                <c:pt idx="192">
                  <c:v>1.9978160793514912</c:v>
                </c:pt>
                <c:pt idx="193">
                  <c:v>1.9979971544208055</c:v>
                </c:pt>
                <c:pt idx="194">
                  <c:v>1.9981632298445711</c:v>
                </c:pt>
                <c:pt idx="195">
                  <c:v>1.9983155459481592</c:v>
                </c:pt>
                <c:pt idx="196">
                  <c:v>1.9984552408429832</c:v>
                </c:pt>
                <c:pt idx="197">
                  <c:v>1.9985833587943289</c:v>
                </c:pt>
                <c:pt idx="198">
                  <c:v>1.9987008579129943</c:v>
                </c:pt>
                <c:pt idx="199">
                  <c:v>1.9988086172239639</c:v>
                </c:pt>
                <c:pt idx="200">
                  <c:v>1.9989074431613858</c:v>
                </c:pt>
                <c:pt idx="201">
                  <c:v>1.9989980755354066</c:v>
                </c:pt>
                <c:pt idx="202">
                  <c:v>1.9990811930129722</c:v>
                </c:pt>
                <c:pt idx="203">
                  <c:v>1.9991574181514773</c:v>
                </c:pt>
                <c:pt idx="204">
                  <c:v>1.9992273220211452</c:v>
                </c:pt>
                <c:pt idx="205">
                  <c:v>1.9992914284492502</c:v>
                </c:pt>
                <c:pt idx="206">
                  <c:v>1.9993502179166842</c:v>
                </c:pt>
                <c:pt idx="207">
                  <c:v>1.9994041311350061</c:v>
                </c:pt>
                <c:pt idx="208">
                  <c:v>1.999453572329871</c:v>
                </c:pt>
                <c:pt idx="209">
                  <c:v>1.9994989122546856</c:v>
                </c:pt>
                <c:pt idx="210">
                  <c:v>1.9995404909564563</c:v>
                </c:pt>
                <c:pt idx="211">
                  <c:v>1.99957862031402</c:v>
                </c:pt>
                <c:pt idx="212">
                  <c:v>1.9996135863672466</c:v>
                </c:pt>
                <c:pt idx="213">
                  <c:v>1.9996456514543006</c:v>
                </c:pt>
                <c:pt idx="214">
                  <c:v>1.999675056172673</c:v>
                </c:pt>
                <c:pt idx="215">
                  <c:v>1.999702021178428</c:v>
                </c:pt>
                <c:pt idx="216">
                  <c:v>1.9997267488369364</c:v>
                </c:pt>
                <c:pt idx="217">
                  <c:v>1.9997494247372944</c:v>
                </c:pt>
                <c:pt idx="218">
                  <c:v>1.9997702190816256</c:v>
                </c:pt>
                <c:pt idx="219">
                  <c:v>1.9997892879595667</c:v>
                </c:pt>
                <c:pt idx="220">
                  <c:v>1.9998067745173835</c:v>
                </c:pt>
                <c:pt idx="221">
                  <c:v>1.9998228100303983</c:v>
                </c:pt>
                <c:pt idx="222">
                  <c:v>1.9998375148867027</c:v>
                </c:pt>
                <c:pt idx="223">
                  <c:v>1.9998509994894647</c:v>
                </c:pt>
                <c:pt idx="224">
                  <c:v>1.9998633650845559</c:v>
                </c:pt>
                <c:pt idx="225">
                  <c:v>1.9998747045196603</c:v>
                </c:pt>
                <c:pt idx="226">
                  <c:v>1.9998851029405249</c:v>
                </c:pt>
                <c:pt idx="227">
                  <c:v>1.9998946384295455</c:v>
                </c:pt>
                <c:pt idx="228">
                  <c:v>1.9999033825914552</c:v>
                </c:pt>
                <c:pt idx="229">
                  <c:v>1.9999114010904897</c:v>
                </c:pt>
                <c:pt idx="230">
                  <c:v>1.999918754143041</c:v>
                </c:pt>
                <c:pt idx="231">
                  <c:v>1.9999254969694849</c:v>
                </c:pt>
                <c:pt idx="232">
                  <c:v>1.9999316802085607</c:v>
                </c:pt>
                <c:pt idx="233">
                  <c:v>1.9999373502973989</c:v>
                </c:pt>
                <c:pt idx="234">
                  <c:v>1.9999425498200483</c:v>
                </c:pt>
                <c:pt idx="235">
                  <c:v>1.9999473178271037</c:v>
                </c:pt>
                <c:pt idx="236">
                  <c:v>1.9999516901288346</c:v>
                </c:pt>
                <c:pt idx="237">
                  <c:v>1.9999556995640022</c:v>
                </c:pt>
                <c:pt idx="238">
                  <c:v>1.9999593762463925</c:v>
                </c:pt>
                <c:pt idx="239">
                  <c:v>1.9999627477908919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997696"/>
        <c:axId val="89999616"/>
      </c:scatterChart>
      <c:valAx>
        <c:axId val="89997696"/>
        <c:scaling>
          <c:logBase val="10"/>
          <c:orientation val="minMax"/>
          <c:max val="1000000000"/>
        </c:scaling>
        <c:delete val="0"/>
        <c:axPos val="b"/>
        <c:majorGridlines>
          <c:spPr>
            <a:ln cap="rnd">
              <a:prstDash val="sysDot"/>
            </a:ln>
          </c:spPr>
        </c:majorGridlines>
        <c:title>
          <c:tx>
            <c:strRef>
              <c:f>'IW10,R20ms,X1Gbps'!$B$10:$B$11</c:f>
              <c:strCache>
                <c:ptCount val="1"/>
                <c:pt idx="0">
                  <c:v>Flow size /B</c:v>
                </c:pt>
              </c:strCache>
            </c:strRef>
          </c:tx>
          <c:layout>
            <c:manualLayout>
              <c:xMode val="edge"/>
              <c:yMode val="edge"/>
              <c:x val="0.66674302075876879"/>
              <c:y val="0.79202925477011998"/>
            </c:manualLayout>
          </c:layout>
          <c:overlay val="0"/>
          <c:txPr>
            <a:bodyPr/>
            <a:lstStyle/>
            <a:p>
              <a:pPr>
                <a:defRPr sz="2000" b="0"/>
              </a:pPr>
              <a:endParaRPr lang="en-US"/>
            </a:p>
          </c:txPr>
        </c:title>
        <c:numFmt formatCode="_-* #,##0_-;\-* #,##0_-;_-* &quot;-&quot;??_-;_-@_-" sourceLinked="0"/>
        <c:majorTickMark val="out"/>
        <c:minorTickMark val="out"/>
        <c:tickLblPos val="nextTo"/>
        <c:txPr>
          <a:bodyPr rot="-3600000"/>
          <a:lstStyle/>
          <a:p>
            <a:pPr>
              <a:defRPr sz="2000"/>
            </a:pPr>
            <a:endParaRPr lang="en-US"/>
          </a:p>
        </c:txPr>
        <c:crossAx val="89999616"/>
        <c:crossesAt val="1.0000000000000004E-5"/>
        <c:crossBetween val="midCat"/>
        <c:majorUnit val="10"/>
      </c:valAx>
      <c:valAx>
        <c:axId val="89999616"/>
        <c:scaling>
          <c:logBase val="10"/>
          <c:orientation val="minMax"/>
        </c:scaling>
        <c:delete val="0"/>
        <c:axPos val="l"/>
        <c:majorGridlines>
          <c:spPr>
            <a:ln cap="rnd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ysDot"/>
            </a:ln>
          </c:spPr>
        </c:majorGridlines>
        <c:title>
          <c:tx>
            <c:strRef>
              <c:f>'IW3,R20ms,X80Mbps'!$J$10</c:f>
              <c:strCache>
                <c:ptCount val="1"/>
                <c:pt idx="0">
                  <c:v>Ave. rate [Mb/s]</c:v>
                </c:pt>
              </c:strCache>
            </c:strRef>
          </c:tx>
          <c:layout/>
          <c:overlay val="0"/>
          <c:txPr>
            <a:bodyPr rot="-5400000" vert="horz"/>
            <a:lstStyle/>
            <a:p>
              <a:pPr>
                <a:defRPr sz="2000" b="0"/>
              </a:pPr>
              <a:endParaRPr lang="en-US"/>
            </a:p>
          </c:txPr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999769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7899224718122353"/>
          <c:y val="1.4242039969722883E-2"/>
          <c:w val="0.31316694660598221"/>
          <c:h val="0.74677047391547957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T-Shoot-009164LowRes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52" t="5208" r="27783" b="8333"/>
          <a:stretch>
            <a:fillRect/>
          </a:stretch>
        </p:blipFill>
        <p:spPr bwMode="auto">
          <a:xfrm>
            <a:off x="5286375" y="714375"/>
            <a:ext cx="2714625" cy="592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BT_mark_4col_pos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14313"/>
            <a:ext cx="1143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06650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89FA8F70-A228-45B2-8EDF-F20FB0C7AE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983474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E9FA7765-2007-44F1-BDE4-E9D9AB4D0B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3960631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605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605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98ADD6D-F38A-4A20-88B4-8C5E58BFE1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2358960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345DE301-6AE4-4299-B33D-363CDE2E12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3194168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8371642B-2AFB-4E84-98F4-34A967DBFD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885343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4DE3E296-10AF-47A1-9E73-7BE4F1F59B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2822391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258E424C-AB45-4960-833E-2EDA1EFA9F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368992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45F0FD01-B56D-4600-AC85-F53D563407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22524683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83487E80-1D88-4D97-A797-9BF05C1C64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3197082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483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483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5C3FA3F7-4924-4D67-A28B-6B2C15EB61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17901099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RITE CONFIDENTIAL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8CF-0136-4605-97B5-EFCA9B4A12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654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RITE CONFIDENTIAL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8CF-0136-4605-97B5-EFCA9B4A12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283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RITE CONFIDENTIAL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8CF-0136-4605-97B5-EFCA9B4A12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2616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RITE CONFIDENTIAL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8CF-0136-4605-97B5-EFCA9B4A12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3567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RITE CONFIDENTIAL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8CF-0136-4605-97B5-EFCA9B4A12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0300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RITE CONFIDENTIAL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8CF-0136-4605-97B5-EFCA9B4A12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7133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RITE CONFIDENTIAL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8CF-0136-4605-97B5-EFCA9B4A12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16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RITE CONFIDENTIAL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8CF-0136-4605-97B5-EFCA9B4A12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2503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RITE CONFIDENTIAL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8CF-0136-4605-97B5-EFCA9B4A12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8598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RITE CONFIDENTIAL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8CF-0136-4605-97B5-EFCA9B4A12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4181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RITE CONFIDENTIAL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8CF-0136-4605-97B5-EFCA9B4A12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3647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026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0428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0152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2120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3959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9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771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998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2767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5214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0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213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0000"/>
                </a:solidFill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BC368E-2BE4-4090-8C0C-4B103152AF8E}" type="slidenum">
              <a:rPr lang="en-GB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cs typeface="Arial" pitchFamily="34" charset="0"/>
            </a:endParaRPr>
          </a:p>
        </p:txBody>
      </p:sp>
      <p:pic>
        <p:nvPicPr>
          <p:cNvPr id="25605" name="Picture 7" descr="logo whit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2" r="23984" b="16364"/>
          <a:stretch>
            <a:fillRect/>
          </a:stretch>
        </p:blipFill>
        <p:spPr bwMode="auto">
          <a:xfrm>
            <a:off x="8077200" y="6110288"/>
            <a:ext cx="738188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800" smtClean="0">
                <a:solidFill>
                  <a:srgbClr val="82827A"/>
                </a:solidFill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cs typeface="Arial" pitchFamily="34" charset="0"/>
              </a:rPr>
              <a:t>© British Telecommunications plc 2012</a:t>
            </a:r>
          </a:p>
        </p:txBody>
      </p:sp>
    </p:spTree>
    <p:extLst>
      <p:ext uri="{BB962C8B-B14F-4D97-AF65-F5344CB8AC3E}">
        <p14:creationId xmlns:p14="http://schemas.microsoft.com/office/powerpoint/2010/main" val="223187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ＭＳ Ｐゴシック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MS PGothic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MS PGothic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MS PGothic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379B"/>
          </a:solidFill>
          <a:latin typeface="Arial" pitchFamily="34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RITE CONFIDENTIAL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08CF-0136-4605-97B5-EFCA9B4A12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21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iteproject.eu/publication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/>
              <a:t>Workshop on Reducing Internet Latency </a:t>
            </a: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dirty="0" smtClean="0"/>
              <a:t>goals for taxonomy 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survey sources of latency</a:t>
            </a:r>
          </a:p>
          <a:p>
            <a:r>
              <a:rPr lang="en-GB" dirty="0" smtClean="0"/>
              <a:t>categorise solutions</a:t>
            </a:r>
          </a:p>
          <a:p>
            <a:pPr lvl="1"/>
            <a:r>
              <a:rPr lang="en-GB" dirty="0" smtClean="0"/>
              <a:t>quantify benefits</a:t>
            </a:r>
          </a:p>
          <a:p>
            <a:pPr lvl="1"/>
            <a:r>
              <a:rPr lang="en-GB" dirty="0" smtClean="0"/>
              <a:t>consider deployment aspects</a:t>
            </a:r>
          </a:p>
          <a:p>
            <a:pPr lvl="1"/>
            <a:r>
              <a:rPr lang="en-GB" dirty="0" smtClean="0"/>
              <a:t>short-term &amp; long-term applicability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common reference framework for discussions</a:t>
            </a:r>
          </a:p>
          <a:p>
            <a:endParaRPr lang="en-GB" dirty="0"/>
          </a:p>
          <a:p>
            <a:r>
              <a:rPr lang="en-GB" dirty="0" smtClean="0"/>
              <a:t>schedule</a:t>
            </a:r>
          </a:p>
          <a:p>
            <a:pPr lvl="1"/>
            <a:r>
              <a:rPr lang="en-GB" dirty="0" smtClean="0"/>
              <a:t>[10-15] Joe Touch, ISI	Factors underlying the problem space</a:t>
            </a:r>
          </a:p>
          <a:p>
            <a:pPr lvl="1"/>
            <a:r>
              <a:rPr lang="en-GB" dirty="0" smtClean="0"/>
              <a:t>[10-15] </a:t>
            </a:r>
            <a:r>
              <a:rPr lang="en-GB" b="1" dirty="0" smtClean="0"/>
              <a:t>Bob Briscoe</a:t>
            </a:r>
            <a:r>
              <a:rPr lang="en-GB" dirty="0" smtClean="0"/>
              <a:t>, BT		Solution space – systems focus</a:t>
            </a:r>
          </a:p>
          <a:p>
            <a:pPr lvl="1"/>
            <a:r>
              <a:rPr lang="en-GB" dirty="0" smtClean="0"/>
              <a:t>[10-15] Lucien </a:t>
            </a:r>
            <a:r>
              <a:rPr lang="en-GB" dirty="0" err="1" smtClean="0"/>
              <a:t>Avramov</a:t>
            </a:r>
            <a:r>
              <a:rPr lang="en-GB" dirty="0" smtClean="0"/>
              <a:t>, Cisco	Solution space – intra-box focus</a:t>
            </a:r>
            <a:endParaRPr lang="en-GB" dirty="0"/>
          </a:p>
          <a:p>
            <a:pPr lvl="1"/>
            <a:r>
              <a:rPr lang="en-GB" dirty="0" smtClean="0"/>
              <a:t>[10-15] open to contributions from the floor</a:t>
            </a:r>
          </a:p>
          <a:p>
            <a:pPr lvl="1"/>
            <a:r>
              <a:rPr lang="en-GB" dirty="0" smtClean="0"/>
              <a:t>[50-30] discussion</a:t>
            </a:r>
          </a:p>
        </p:txBody>
      </p:sp>
    </p:spTree>
    <p:extLst>
      <p:ext uri="{BB962C8B-B14F-4D97-AF65-F5344CB8AC3E}">
        <p14:creationId xmlns:p14="http://schemas.microsoft.com/office/powerpoint/2010/main" val="211865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>
            <a:noAutofit/>
          </a:bodyPr>
          <a:lstStyle/>
          <a:p>
            <a:r>
              <a:rPr lang="en-GB" sz="4000" dirty="0" smtClean="0"/>
              <a:t>a figure of merit: average rate</a:t>
            </a:r>
            <a:endParaRPr lang="en-GB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sz="2900" b="1" dirty="0">
                <a:solidFill>
                  <a:prstClr val="black">
                    <a:tint val="75000"/>
                  </a:prstClr>
                </a:solidFill>
              </a:rPr>
              <a:t>Bob Briscoe</a:t>
            </a:r>
            <a:r>
              <a:rPr lang="en-GB" sz="2900" dirty="0">
                <a:solidFill>
                  <a:prstClr val="black">
                    <a:tint val="75000"/>
                  </a:prstClr>
                </a:solidFill>
              </a:rPr>
              <a:t>, BT</a:t>
            </a:r>
          </a:p>
          <a:p>
            <a:pPr lvl="0"/>
            <a:r>
              <a:rPr lang="en-GB" sz="2900" dirty="0">
                <a:solidFill>
                  <a:prstClr val="black">
                    <a:tint val="75000"/>
                  </a:prstClr>
                </a:solidFill>
              </a:rPr>
              <a:t>Anna Brunstrom, Mohammad Rajiullah, </a:t>
            </a:r>
            <a:r>
              <a:rPr lang="en-GB" sz="2900" dirty="0" smtClean="0">
                <a:solidFill>
                  <a:prstClr val="black">
                    <a:tint val="75000"/>
                  </a:prstClr>
                </a:solidFill>
              </a:rPr>
              <a:t>Karlstad University</a:t>
            </a:r>
          </a:p>
          <a:p>
            <a:pPr lvl="0"/>
            <a:r>
              <a:rPr lang="en-GB" sz="2900" dirty="0">
                <a:solidFill>
                  <a:prstClr val="black">
                    <a:tint val="75000"/>
                  </a:prstClr>
                </a:solidFill>
              </a:rPr>
              <a:t>Olga </a:t>
            </a:r>
            <a:r>
              <a:rPr lang="en-GB" sz="2900" dirty="0" err="1" smtClean="0">
                <a:solidFill>
                  <a:prstClr val="black">
                    <a:tint val="75000"/>
                  </a:prstClr>
                </a:solidFill>
              </a:rPr>
              <a:t>Bondarenko</a:t>
            </a:r>
            <a:r>
              <a:rPr lang="en-GB" sz="2900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GB" sz="2900" dirty="0" err="1" smtClean="0">
                <a:solidFill>
                  <a:prstClr val="black">
                    <a:tint val="75000"/>
                  </a:prstClr>
                </a:solidFill>
              </a:rPr>
              <a:t>Simula</a:t>
            </a:r>
            <a:r>
              <a:rPr lang="en-GB" sz="2900" dirty="0" smtClean="0">
                <a:solidFill>
                  <a:prstClr val="black">
                    <a:tint val="75000"/>
                  </a:prstClr>
                </a:solidFill>
              </a:rPr>
              <a:t> Research Labs</a:t>
            </a:r>
            <a:endParaRPr lang="en-GB" sz="2900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413" y="262275"/>
            <a:ext cx="2687296" cy="956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20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3936539" y="755308"/>
            <a:ext cx="3063554" cy="2566879"/>
          </a:xfrm>
          <a:custGeom>
            <a:avLst/>
            <a:gdLst>
              <a:gd name="connsiteX0" fmla="*/ 12879 w 2421228"/>
              <a:gd name="connsiteY0" fmla="*/ 2137893 h 2137893"/>
              <a:gd name="connsiteX1" fmla="*/ 1596980 w 2421228"/>
              <a:gd name="connsiteY1" fmla="*/ 309093 h 2137893"/>
              <a:gd name="connsiteX2" fmla="*/ 1635617 w 2421228"/>
              <a:gd name="connsiteY2" fmla="*/ 373488 h 2137893"/>
              <a:gd name="connsiteX3" fmla="*/ 1751527 w 2421228"/>
              <a:gd name="connsiteY3" fmla="*/ 231820 h 2137893"/>
              <a:gd name="connsiteX4" fmla="*/ 1764406 w 2421228"/>
              <a:gd name="connsiteY4" fmla="*/ 296215 h 2137893"/>
              <a:gd name="connsiteX5" fmla="*/ 1944710 w 2421228"/>
              <a:gd name="connsiteY5" fmla="*/ 167426 h 2137893"/>
              <a:gd name="connsiteX6" fmla="*/ 2073499 w 2421228"/>
              <a:gd name="connsiteY6" fmla="*/ 103031 h 2137893"/>
              <a:gd name="connsiteX7" fmla="*/ 2125014 w 2421228"/>
              <a:gd name="connsiteY7" fmla="*/ 128789 h 2137893"/>
              <a:gd name="connsiteX8" fmla="*/ 2421228 w 2421228"/>
              <a:gd name="connsiteY8" fmla="*/ 0 h 2137893"/>
              <a:gd name="connsiteX9" fmla="*/ 0 w 2421228"/>
              <a:gd name="connsiteY9" fmla="*/ 25758 h 2137893"/>
              <a:gd name="connsiteX10" fmla="*/ 12879 w 2421228"/>
              <a:gd name="connsiteY10" fmla="*/ 2137893 h 2137893"/>
              <a:gd name="connsiteX0" fmla="*/ 2830 w 2421228"/>
              <a:gd name="connsiteY0" fmla="*/ 2168038 h 2168038"/>
              <a:gd name="connsiteX1" fmla="*/ 1596980 w 2421228"/>
              <a:gd name="connsiteY1" fmla="*/ 309093 h 2168038"/>
              <a:gd name="connsiteX2" fmla="*/ 1635617 w 2421228"/>
              <a:gd name="connsiteY2" fmla="*/ 373488 h 2168038"/>
              <a:gd name="connsiteX3" fmla="*/ 1751527 w 2421228"/>
              <a:gd name="connsiteY3" fmla="*/ 231820 h 2168038"/>
              <a:gd name="connsiteX4" fmla="*/ 1764406 w 2421228"/>
              <a:gd name="connsiteY4" fmla="*/ 296215 h 2168038"/>
              <a:gd name="connsiteX5" fmla="*/ 1944710 w 2421228"/>
              <a:gd name="connsiteY5" fmla="*/ 167426 h 2168038"/>
              <a:gd name="connsiteX6" fmla="*/ 2073499 w 2421228"/>
              <a:gd name="connsiteY6" fmla="*/ 103031 h 2168038"/>
              <a:gd name="connsiteX7" fmla="*/ 2125014 w 2421228"/>
              <a:gd name="connsiteY7" fmla="*/ 128789 h 2168038"/>
              <a:gd name="connsiteX8" fmla="*/ 2421228 w 2421228"/>
              <a:gd name="connsiteY8" fmla="*/ 0 h 2168038"/>
              <a:gd name="connsiteX9" fmla="*/ 0 w 2421228"/>
              <a:gd name="connsiteY9" fmla="*/ 25758 h 2168038"/>
              <a:gd name="connsiteX10" fmla="*/ 2830 w 2421228"/>
              <a:gd name="connsiteY10" fmla="*/ 2168038 h 2168038"/>
              <a:gd name="connsiteX0" fmla="*/ 2830 w 2421228"/>
              <a:gd name="connsiteY0" fmla="*/ 2168038 h 2168038"/>
              <a:gd name="connsiteX1" fmla="*/ 1596980 w 2421228"/>
              <a:gd name="connsiteY1" fmla="*/ 309093 h 2168038"/>
              <a:gd name="connsiteX2" fmla="*/ 1635617 w 2421228"/>
              <a:gd name="connsiteY2" fmla="*/ 373488 h 2168038"/>
              <a:gd name="connsiteX3" fmla="*/ 1751527 w 2421228"/>
              <a:gd name="connsiteY3" fmla="*/ 231820 h 2168038"/>
              <a:gd name="connsiteX4" fmla="*/ 1764406 w 2421228"/>
              <a:gd name="connsiteY4" fmla="*/ 296215 h 2168038"/>
              <a:gd name="connsiteX5" fmla="*/ 1944710 w 2421228"/>
              <a:gd name="connsiteY5" fmla="*/ 167426 h 2168038"/>
              <a:gd name="connsiteX6" fmla="*/ 2073499 w 2421228"/>
              <a:gd name="connsiteY6" fmla="*/ 103031 h 2168038"/>
              <a:gd name="connsiteX7" fmla="*/ 2125014 w 2421228"/>
              <a:gd name="connsiteY7" fmla="*/ 128789 h 2168038"/>
              <a:gd name="connsiteX8" fmla="*/ 2421228 w 2421228"/>
              <a:gd name="connsiteY8" fmla="*/ 0 h 2168038"/>
              <a:gd name="connsiteX9" fmla="*/ 0 w 2421228"/>
              <a:gd name="connsiteY9" fmla="*/ 15709 h 2168038"/>
              <a:gd name="connsiteX10" fmla="*/ 2830 w 2421228"/>
              <a:gd name="connsiteY10" fmla="*/ 2168038 h 2168038"/>
              <a:gd name="connsiteX0" fmla="*/ 2830 w 2401131"/>
              <a:gd name="connsiteY0" fmla="*/ 2152966 h 2152966"/>
              <a:gd name="connsiteX1" fmla="*/ 1596980 w 2401131"/>
              <a:gd name="connsiteY1" fmla="*/ 294021 h 2152966"/>
              <a:gd name="connsiteX2" fmla="*/ 1635617 w 2401131"/>
              <a:gd name="connsiteY2" fmla="*/ 358416 h 2152966"/>
              <a:gd name="connsiteX3" fmla="*/ 1751527 w 2401131"/>
              <a:gd name="connsiteY3" fmla="*/ 216748 h 2152966"/>
              <a:gd name="connsiteX4" fmla="*/ 1764406 w 2401131"/>
              <a:gd name="connsiteY4" fmla="*/ 281143 h 2152966"/>
              <a:gd name="connsiteX5" fmla="*/ 1944710 w 2401131"/>
              <a:gd name="connsiteY5" fmla="*/ 152354 h 2152966"/>
              <a:gd name="connsiteX6" fmla="*/ 2073499 w 2401131"/>
              <a:gd name="connsiteY6" fmla="*/ 87959 h 2152966"/>
              <a:gd name="connsiteX7" fmla="*/ 2125014 w 2401131"/>
              <a:gd name="connsiteY7" fmla="*/ 113717 h 2152966"/>
              <a:gd name="connsiteX8" fmla="*/ 2401131 w 2401131"/>
              <a:gd name="connsiteY8" fmla="*/ 0 h 2152966"/>
              <a:gd name="connsiteX9" fmla="*/ 0 w 2401131"/>
              <a:gd name="connsiteY9" fmla="*/ 637 h 2152966"/>
              <a:gd name="connsiteX10" fmla="*/ 2830 w 2401131"/>
              <a:gd name="connsiteY10" fmla="*/ 2152966 h 2152966"/>
              <a:gd name="connsiteX0" fmla="*/ 2830 w 2401131"/>
              <a:gd name="connsiteY0" fmla="*/ 2152966 h 2152966"/>
              <a:gd name="connsiteX1" fmla="*/ 1596980 w 2401131"/>
              <a:gd name="connsiteY1" fmla="*/ 294021 h 2152966"/>
              <a:gd name="connsiteX2" fmla="*/ 1635617 w 2401131"/>
              <a:gd name="connsiteY2" fmla="*/ 358416 h 2152966"/>
              <a:gd name="connsiteX3" fmla="*/ 1736454 w 2401131"/>
              <a:gd name="connsiteY3" fmla="*/ 241869 h 2152966"/>
              <a:gd name="connsiteX4" fmla="*/ 1764406 w 2401131"/>
              <a:gd name="connsiteY4" fmla="*/ 281143 h 2152966"/>
              <a:gd name="connsiteX5" fmla="*/ 1944710 w 2401131"/>
              <a:gd name="connsiteY5" fmla="*/ 152354 h 2152966"/>
              <a:gd name="connsiteX6" fmla="*/ 2073499 w 2401131"/>
              <a:gd name="connsiteY6" fmla="*/ 87959 h 2152966"/>
              <a:gd name="connsiteX7" fmla="*/ 2125014 w 2401131"/>
              <a:gd name="connsiteY7" fmla="*/ 113717 h 2152966"/>
              <a:gd name="connsiteX8" fmla="*/ 2401131 w 2401131"/>
              <a:gd name="connsiteY8" fmla="*/ 0 h 2152966"/>
              <a:gd name="connsiteX9" fmla="*/ 0 w 2401131"/>
              <a:gd name="connsiteY9" fmla="*/ 637 h 2152966"/>
              <a:gd name="connsiteX10" fmla="*/ 2830 w 2401131"/>
              <a:gd name="connsiteY10" fmla="*/ 2152966 h 2152966"/>
              <a:gd name="connsiteX0" fmla="*/ 2830 w 2401131"/>
              <a:gd name="connsiteY0" fmla="*/ 2152966 h 2152966"/>
              <a:gd name="connsiteX1" fmla="*/ 1596980 w 2401131"/>
              <a:gd name="connsiteY1" fmla="*/ 294021 h 2152966"/>
              <a:gd name="connsiteX2" fmla="*/ 1645666 w 2401131"/>
              <a:gd name="connsiteY2" fmla="*/ 363440 h 2152966"/>
              <a:gd name="connsiteX3" fmla="*/ 1736454 w 2401131"/>
              <a:gd name="connsiteY3" fmla="*/ 241869 h 2152966"/>
              <a:gd name="connsiteX4" fmla="*/ 1764406 w 2401131"/>
              <a:gd name="connsiteY4" fmla="*/ 281143 h 2152966"/>
              <a:gd name="connsiteX5" fmla="*/ 1944710 w 2401131"/>
              <a:gd name="connsiteY5" fmla="*/ 152354 h 2152966"/>
              <a:gd name="connsiteX6" fmla="*/ 2073499 w 2401131"/>
              <a:gd name="connsiteY6" fmla="*/ 87959 h 2152966"/>
              <a:gd name="connsiteX7" fmla="*/ 2125014 w 2401131"/>
              <a:gd name="connsiteY7" fmla="*/ 113717 h 2152966"/>
              <a:gd name="connsiteX8" fmla="*/ 2401131 w 2401131"/>
              <a:gd name="connsiteY8" fmla="*/ 0 h 2152966"/>
              <a:gd name="connsiteX9" fmla="*/ 0 w 2401131"/>
              <a:gd name="connsiteY9" fmla="*/ 637 h 2152966"/>
              <a:gd name="connsiteX10" fmla="*/ 2830 w 2401131"/>
              <a:gd name="connsiteY10" fmla="*/ 2152966 h 2152966"/>
              <a:gd name="connsiteX0" fmla="*/ 2830 w 2401131"/>
              <a:gd name="connsiteY0" fmla="*/ 2152966 h 2152966"/>
              <a:gd name="connsiteX1" fmla="*/ 1596980 w 2401131"/>
              <a:gd name="connsiteY1" fmla="*/ 294021 h 2152966"/>
              <a:gd name="connsiteX2" fmla="*/ 1650690 w 2401131"/>
              <a:gd name="connsiteY2" fmla="*/ 373489 h 2152966"/>
              <a:gd name="connsiteX3" fmla="*/ 1736454 w 2401131"/>
              <a:gd name="connsiteY3" fmla="*/ 241869 h 2152966"/>
              <a:gd name="connsiteX4" fmla="*/ 1764406 w 2401131"/>
              <a:gd name="connsiteY4" fmla="*/ 281143 h 2152966"/>
              <a:gd name="connsiteX5" fmla="*/ 1944710 w 2401131"/>
              <a:gd name="connsiteY5" fmla="*/ 152354 h 2152966"/>
              <a:gd name="connsiteX6" fmla="*/ 2073499 w 2401131"/>
              <a:gd name="connsiteY6" fmla="*/ 87959 h 2152966"/>
              <a:gd name="connsiteX7" fmla="*/ 2125014 w 2401131"/>
              <a:gd name="connsiteY7" fmla="*/ 113717 h 2152966"/>
              <a:gd name="connsiteX8" fmla="*/ 2401131 w 2401131"/>
              <a:gd name="connsiteY8" fmla="*/ 0 h 2152966"/>
              <a:gd name="connsiteX9" fmla="*/ 0 w 2401131"/>
              <a:gd name="connsiteY9" fmla="*/ 637 h 2152966"/>
              <a:gd name="connsiteX10" fmla="*/ 2830 w 2401131"/>
              <a:gd name="connsiteY10" fmla="*/ 2152966 h 2152966"/>
              <a:gd name="connsiteX0" fmla="*/ 2830 w 2401131"/>
              <a:gd name="connsiteY0" fmla="*/ 2152966 h 2152966"/>
              <a:gd name="connsiteX1" fmla="*/ 1596980 w 2401131"/>
              <a:gd name="connsiteY1" fmla="*/ 294021 h 2152966"/>
              <a:gd name="connsiteX2" fmla="*/ 1625569 w 2401131"/>
              <a:gd name="connsiteY2" fmla="*/ 388561 h 2152966"/>
              <a:gd name="connsiteX3" fmla="*/ 1736454 w 2401131"/>
              <a:gd name="connsiteY3" fmla="*/ 241869 h 2152966"/>
              <a:gd name="connsiteX4" fmla="*/ 1764406 w 2401131"/>
              <a:gd name="connsiteY4" fmla="*/ 281143 h 2152966"/>
              <a:gd name="connsiteX5" fmla="*/ 1944710 w 2401131"/>
              <a:gd name="connsiteY5" fmla="*/ 152354 h 2152966"/>
              <a:gd name="connsiteX6" fmla="*/ 2073499 w 2401131"/>
              <a:gd name="connsiteY6" fmla="*/ 87959 h 2152966"/>
              <a:gd name="connsiteX7" fmla="*/ 2125014 w 2401131"/>
              <a:gd name="connsiteY7" fmla="*/ 113717 h 2152966"/>
              <a:gd name="connsiteX8" fmla="*/ 2401131 w 2401131"/>
              <a:gd name="connsiteY8" fmla="*/ 0 h 2152966"/>
              <a:gd name="connsiteX9" fmla="*/ 0 w 2401131"/>
              <a:gd name="connsiteY9" fmla="*/ 637 h 2152966"/>
              <a:gd name="connsiteX10" fmla="*/ 2830 w 2401131"/>
              <a:gd name="connsiteY10" fmla="*/ 2152966 h 2152966"/>
              <a:gd name="connsiteX0" fmla="*/ 2830 w 2401131"/>
              <a:gd name="connsiteY0" fmla="*/ 2152966 h 2152966"/>
              <a:gd name="connsiteX1" fmla="*/ 1596980 w 2401131"/>
              <a:gd name="connsiteY1" fmla="*/ 294021 h 2152966"/>
              <a:gd name="connsiteX2" fmla="*/ 1625569 w 2401131"/>
              <a:gd name="connsiteY2" fmla="*/ 388561 h 2152966"/>
              <a:gd name="connsiteX3" fmla="*/ 1736454 w 2401131"/>
              <a:gd name="connsiteY3" fmla="*/ 256941 h 2152966"/>
              <a:gd name="connsiteX4" fmla="*/ 1764406 w 2401131"/>
              <a:gd name="connsiteY4" fmla="*/ 281143 h 2152966"/>
              <a:gd name="connsiteX5" fmla="*/ 1944710 w 2401131"/>
              <a:gd name="connsiteY5" fmla="*/ 152354 h 2152966"/>
              <a:gd name="connsiteX6" fmla="*/ 2073499 w 2401131"/>
              <a:gd name="connsiteY6" fmla="*/ 87959 h 2152966"/>
              <a:gd name="connsiteX7" fmla="*/ 2125014 w 2401131"/>
              <a:gd name="connsiteY7" fmla="*/ 113717 h 2152966"/>
              <a:gd name="connsiteX8" fmla="*/ 2401131 w 2401131"/>
              <a:gd name="connsiteY8" fmla="*/ 0 h 2152966"/>
              <a:gd name="connsiteX9" fmla="*/ 0 w 2401131"/>
              <a:gd name="connsiteY9" fmla="*/ 637 h 2152966"/>
              <a:gd name="connsiteX10" fmla="*/ 2830 w 2401131"/>
              <a:gd name="connsiteY10" fmla="*/ 2152966 h 2152966"/>
              <a:gd name="connsiteX0" fmla="*/ 2830 w 3131381"/>
              <a:gd name="connsiteY0" fmla="*/ 2616516 h 2616516"/>
              <a:gd name="connsiteX1" fmla="*/ 1596980 w 3131381"/>
              <a:gd name="connsiteY1" fmla="*/ 757571 h 2616516"/>
              <a:gd name="connsiteX2" fmla="*/ 1625569 w 3131381"/>
              <a:gd name="connsiteY2" fmla="*/ 852111 h 2616516"/>
              <a:gd name="connsiteX3" fmla="*/ 1736454 w 3131381"/>
              <a:gd name="connsiteY3" fmla="*/ 720491 h 2616516"/>
              <a:gd name="connsiteX4" fmla="*/ 1764406 w 3131381"/>
              <a:gd name="connsiteY4" fmla="*/ 744693 h 2616516"/>
              <a:gd name="connsiteX5" fmla="*/ 1944710 w 3131381"/>
              <a:gd name="connsiteY5" fmla="*/ 615904 h 2616516"/>
              <a:gd name="connsiteX6" fmla="*/ 2073499 w 3131381"/>
              <a:gd name="connsiteY6" fmla="*/ 551509 h 2616516"/>
              <a:gd name="connsiteX7" fmla="*/ 2125014 w 3131381"/>
              <a:gd name="connsiteY7" fmla="*/ 577267 h 2616516"/>
              <a:gd name="connsiteX8" fmla="*/ 3131381 w 3131381"/>
              <a:gd name="connsiteY8" fmla="*/ 0 h 2616516"/>
              <a:gd name="connsiteX9" fmla="*/ 0 w 3131381"/>
              <a:gd name="connsiteY9" fmla="*/ 464187 h 2616516"/>
              <a:gd name="connsiteX10" fmla="*/ 2830 w 3131381"/>
              <a:gd name="connsiteY10" fmla="*/ 2616516 h 2616516"/>
              <a:gd name="connsiteX0" fmla="*/ 2830 w 3131381"/>
              <a:gd name="connsiteY0" fmla="*/ 2622229 h 2622229"/>
              <a:gd name="connsiteX1" fmla="*/ 1596980 w 3131381"/>
              <a:gd name="connsiteY1" fmla="*/ 763284 h 2622229"/>
              <a:gd name="connsiteX2" fmla="*/ 1625569 w 3131381"/>
              <a:gd name="connsiteY2" fmla="*/ 857824 h 2622229"/>
              <a:gd name="connsiteX3" fmla="*/ 1736454 w 3131381"/>
              <a:gd name="connsiteY3" fmla="*/ 726204 h 2622229"/>
              <a:gd name="connsiteX4" fmla="*/ 1764406 w 3131381"/>
              <a:gd name="connsiteY4" fmla="*/ 750406 h 2622229"/>
              <a:gd name="connsiteX5" fmla="*/ 1944710 w 3131381"/>
              <a:gd name="connsiteY5" fmla="*/ 621617 h 2622229"/>
              <a:gd name="connsiteX6" fmla="*/ 2073499 w 3131381"/>
              <a:gd name="connsiteY6" fmla="*/ 557222 h 2622229"/>
              <a:gd name="connsiteX7" fmla="*/ 2125014 w 3131381"/>
              <a:gd name="connsiteY7" fmla="*/ 58298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596980 w 3131381"/>
              <a:gd name="connsiteY1" fmla="*/ 763284 h 2622229"/>
              <a:gd name="connsiteX2" fmla="*/ 1625569 w 3131381"/>
              <a:gd name="connsiteY2" fmla="*/ 857824 h 2622229"/>
              <a:gd name="connsiteX3" fmla="*/ 1736454 w 3131381"/>
              <a:gd name="connsiteY3" fmla="*/ 726204 h 2622229"/>
              <a:gd name="connsiteX4" fmla="*/ 1764406 w 3131381"/>
              <a:gd name="connsiteY4" fmla="*/ 750406 h 2622229"/>
              <a:gd name="connsiteX5" fmla="*/ 1944710 w 3131381"/>
              <a:gd name="connsiteY5" fmla="*/ 621617 h 2622229"/>
              <a:gd name="connsiteX6" fmla="*/ 2073499 w 3131381"/>
              <a:gd name="connsiteY6" fmla="*/ 557222 h 2622229"/>
              <a:gd name="connsiteX7" fmla="*/ 2118664 w 3131381"/>
              <a:gd name="connsiteY7" fmla="*/ 3861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596980 w 3131381"/>
              <a:gd name="connsiteY1" fmla="*/ 763284 h 2622229"/>
              <a:gd name="connsiteX2" fmla="*/ 1625569 w 3131381"/>
              <a:gd name="connsiteY2" fmla="*/ 857824 h 2622229"/>
              <a:gd name="connsiteX3" fmla="*/ 1736454 w 3131381"/>
              <a:gd name="connsiteY3" fmla="*/ 726204 h 2622229"/>
              <a:gd name="connsiteX4" fmla="*/ 1764406 w 3131381"/>
              <a:gd name="connsiteY4" fmla="*/ 750406 h 2622229"/>
              <a:gd name="connsiteX5" fmla="*/ 1944710 w 3131381"/>
              <a:gd name="connsiteY5" fmla="*/ 621617 h 2622229"/>
              <a:gd name="connsiteX6" fmla="*/ 2073499 w 3131381"/>
              <a:gd name="connsiteY6" fmla="*/ 557222 h 2622229"/>
              <a:gd name="connsiteX7" fmla="*/ 2391714 w 3131381"/>
              <a:gd name="connsiteY7" fmla="*/ 1448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596980 w 3131381"/>
              <a:gd name="connsiteY1" fmla="*/ 763284 h 2622229"/>
              <a:gd name="connsiteX2" fmla="*/ 1625569 w 3131381"/>
              <a:gd name="connsiteY2" fmla="*/ 857824 h 2622229"/>
              <a:gd name="connsiteX3" fmla="*/ 1736454 w 3131381"/>
              <a:gd name="connsiteY3" fmla="*/ 726204 h 2622229"/>
              <a:gd name="connsiteX4" fmla="*/ 1764406 w 3131381"/>
              <a:gd name="connsiteY4" fmla="*/ 750406 h 2622229"/>
              <a:gd name="connsiteX5" fmla="*/ 1944710 w 3131381"/>
              <a:gd name="connsiteY5" fmla="*/ 621617 h 2622229"/>
              <a:gd name="connsiteX6" fmla="*/ 2092549 w 3131381"/>
              <a:gd name="connsiteY6" fmla="*/ 322272 h 2622229"/>
              <a:gd name="connsiteX7" fmla="*/ 2391714 w 3131381"/>
              <a:gd name="connsiteY7" fmla="*/ 1448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596980 w 3131381"/>
              <a:gd name="connsiteY1" fmla="*/ 763284 h 2622229"/>
              <a:gd name="connsiteX2" fmla="*/ 1625569 w 3131381"/>
              <a:gd name="connsiteY2" fmla="*/ 857824 h 2622229"/>
              <a:gd name="connsiteX3" fmla="*/ 1736454 w 3131381"/>
              <a:gd name="connsiteY3" fmla="*/ 726204 h 2622229"/>
              <a:gd name="connsiteX4" fmla="*/ 1764406 w 3131381"/>
              <a:gd name="connsiteY4" fmla="*/ 750406 h 2622229"/>
              <a:gd name="connsiteX5" fmla="*/ 1900260 w 3131381"/>
              <a:gd name="connsiteY5" fmla="*/ 437467 h 2622229"/>
              <a:gd name="connsiteX6" fmla="*/ 2092549 w 3131381"/>
              <a:gd name="connsiteY6" fmla="*/ 322272 h 2622229"/>
              <a:gd name="connsiteX7" fmla="*/ 2391714 w 3131381"/>
              <a:gd name="connsiteY7" fmla="*/ 1448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596980 w 3131381"/>
              <a:gd name="connsiteY1" fmla="*/ 763284 h 2622229"/>
              <a:gd name="connsiteX2" fmla="*/ 1625569 w 3131381"/>
              <a:gd name="connsiteY2" fmla="*/ 857824 h 2622229"/>
              <a:gd name="connsiteX3" fmla="*/ 1736454 w 3131381"/>
              <a:gd name="connsiteY3" fmla="*/ 726204 h 2622229"/>
              <a:gd name="connsiteX4" fmla="*/ 1770756 w 3131381"/>
              <a:gd name="connsiteY4" fmla="*/ 496406 h 2622229"/>
              <a:gd name="connsiteX5" fmla="*/ 1900260 w 3131381"/>
              <a:gd name="connsiteY5" fmla="*/ 437467 h 2622229"/>
              <a:gd name="connsiteX6" fmla="*/ 2092549 w 3131381"/>
              <a:gd name="connsiteY6" fmla="*/ 322272 h 2622229"/>
              <a:gd name="connsiteX7" fmla="*/ 2391714 w 3131381"/>
              <a:gd name="connsiteY7" fmla="*/ 1448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596980 w 3131381"/>
              <a:gd name="connsiteY1" fmla="*/ 763284 h 2622229"/>
              <a:gd name="connsiteX2" fmla="*/ 1625569 w 3131381"/>
              <a:gd name="connsiteY2" fmla="*/ 857824 h 2622229"/>
              <a:gd name="connsiteX3" fmla="*/ 1698354 w 3131381"/>
              <a:gd name="connsiteY3" fmla="*/ 611904 h 2622229"/>
              <a:gd name="connsiteX4" fmla="*/ 1770756 w 3131381"/>
              <a:gd name="connsiteY4" fmla="*/ 496406 h 2622229"/>
              <a:gd name="connsiteX5" fmla="*/ 1900260 w 3131381"/>
              <a:gd name="connsiteY5" fmla="*/ 437467 h 2622229"/>
              <a:gd name="connsiteX6" fmla="*/ 2092549 w 3131381"/>
              <a:gd name="connsiteY6" fmla="*/ 322272 h 2622229"/>
              <a:gd name="connsiteX7" fmla="*/ 2391714 w 3131381"/>
              <a:gd name="connsiteY7" fmla="*/ 1448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596980 w 3131381"/>
              <a:gd name="connsiteY1" fmla="*/ 763284 h 2622229"/>
              <a:gd name="connsiteX2" fmla="*/ 1619219 w 3131381"/>
              <a:gd name="connsiteY2" fmla="*/ 654624 h 2622229"/>
              <a:gd name="connsiteX3" fmla="*/ 1698354 w 3131381"/>
              <a:gd name="connsiteY3" fmla="*/ 611904 h 2622229"/>
              <a:gd name="connsiteX4" fmla="*/ 1770756 w 3131381"/>
              <a:gd name="connsiteY4" fmla="*/ 496406 h 2622229"/>
              <a:gd name="connsiteX5" fmla="*/ 1900260 w 3131381"/>
              <a:gd name="connsiteY5" fmla="*/ 437467 h 2622229"/>
              <a:gd name="connsiteX6" fmla="*/ 2092549 w 3131381"/>
              <a:gd name="connsiteY6" fmla="*/ 322272 h 2622229"/>
              <a:gd name="connsiteX7" fmla="*/ 2391714 w 3131381"/>
              <a:gd name="connsiteY7" fmla="*/ 1448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508080 w 3131381"/>
              <a:gd name="connsiteY1" fmla="*/ 668034 h 2622229"/>
              <a:gd name="connsiteX2" fmla="*/ 1619219 w 3131381"/>
              <a:gd name="connsiteY2" fmla="*/ 654624 h 2622229"/>
              <a:gd name="connsiteX3" fmla="*/ 1698354 w 3131381"/>
              <a:gd name="connsiteY3" fmla="*/ 611904 h 2622229"/>
              <a:gd name="connsiteX4" fmla="*/ 1770756 w 3131381"/>
              <a:gd name="connsiteY4" fmla="*/ 496406 h 2622229"/>
              <a:gd name="connsiteX5" fmla="*/ 1900260 w 3131381"/>
              <a:gd name="connsiteY5" fmla="*/ 437467 h 2622229"/>
              <a:gd name="connsiteX6" fmla="*/ 2092549 w 3131381"/>
              <a:gd name="connsiteY6" fmla="*/ 322272 h 2622229"/>
              <a:gd name="connsiteX7" fmla="*/ 2391714 w 3131381"/>
              <a:gd name="connsiteY7" fmla="*/ 1448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19219 w 3131381"/>
              <a:gd name="connsiteY2" fmla="*/ 654624 h 2622229"/>
              <a:gd name="connsiteX3" fmla="*/ 1698354 w 3131381"/>
              <a:gd name="connsiteY3" fmla="*/ 611904 h 2622229"/>
              <a:gd name="connsiteX4" fmla="*/ 1770756 w 3131381"/>
              <a:gd name="connsiteY4" fmla="*/ 496406 h 2622229"/>
              <a:gd name="connsiteX5" fmla="*/ 1900260 w 3131381"/>
              <a:gd name="connsiteY5" fmla="*/ 437467 h 2622229"/>
              <a:gd name="connsiteX6" fmla="*/ 2092549 w 3131381"/>
              <a:gd name="connsiteY6" fmla="*/ 322272 h 2622229"/>
              <a:gd name="connsiteX7" fmla="*/ 2391714 w 3131381"/>
              <a:gd name="connsiteY7" fmla="*/ 1448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25569 w 3131381"/>
              <a:gd name="connsiteY2" fmla="*/ 851474 h 2622229"/>
              <a:gd name="connsiteX3" fmla="*/ 1698354 w 3131381"/>
              <a:gd name="connsiteY3" fmla="*/ 611904 h 2622229"/>
              <a:gd name="connsiteX4" fmla="*/ 1770756 w 3131381"/>
              <a:gd name="connsiteY4" fmla="*/ 496406 h 2622229"/>
              <a:gd name="connsiteX5" fmla="*/ 1900260 w 3131381"/>
              <a:gd name="connsiteY5" fmla="*/ 437467 h 2622229"/>
              <a:gd name="connsiteX6" fmla="*/ 2092549 w 3131381"/>
              <a:gd name="connsiteY6" fmla="*/ 322272 h 2622229"/>
              <a:gd name="connsiteX7" fmla="*/ 2391714 w 3131381"/>
              <a:gd name="connsiteY7" fmla="*/ 1448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25569 w 3131381"/>
              <a:gd name="connsiteY2" fmla="*/ 851474 h 2622229"/>
              <a:gd name="connsiteX3" fmla="*/ 1755504 w 3131381"/>
              <a:gd name="connsiteY3" fmla="*/ 694454 h 2622229"/>
              <a:gd name="connsiteX4" fmla="*/ 1770756 w 3131381"/>
              <a:gd name="connsiteY4" fmla="*/ 496406 h 2622229"/>
              <a:gd name="connsiteX5" fmla="*/ 1900260 w 3131381"/>
              <a:gd name="connsiteY5" fmla="*/ 437467 h 2622229"/>
              <a:gd name="connsiteX6" fmla="*/ 2092549 w 3131381"/>
              <a:gd name="connsiteY6" fmla="*/ 322272 h 2622229"/>
              <a:gd name="connsiteX7" fmla="*/ 2391714 w 3131381"/>
              <a:gd name="connsiteY7" fmla="*/ 1448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25569 w 3131381"/>
              <a:gd name="connsiteY2" fmla="*/ 851474 h 2622229"/>
              <a:gd name="connsiteX3" fmla="*/ 1755504 w 3131381"/>
              <a:gd name="connsiteY3" fmla="*/ 694454 h 2622229"/>
              <a:gd name="connsiteX4" fmla="*/ 1758056 w 3131381"/>
              <a:gd name="connsiteY4" fmla="*/ 769456 h 2622229"/>
              <a:gd name="connsiteX5" fmla="*/ 1900260 w 3131381"/>
              <a:gd name="connsiteY5" fmla="*/ 437467 h 2622229"/>
              <a:gd name="connsiteX6" fmla="*/ 2092549 w 3131381"/>
              <a:gd name="connsiteY6" fmla="*/ 322272 h 2622229"/>
              <a:gd name="connsiteX7" fmla="*/ 2391714 w 3131381"/>
              <a:gd name="connsiteY7" fmla="*/ 1448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25569 w 3131381"/>
              <a:gd name="connsiteY2" fmla="*/ 851474 h 2622229"/>
              <a:gd name="connsiteX3" fmla="*/ 1755504 w 3131381"/>
              <a:gd name="connsiteY3" fmla="*/ 694454 h 2622229"/>
              <a:gd name="connsiteX4" fmla="*/ 1758056 w 3131381"/>
              <a:gd name="connsiteY4" fmla="*/ 769456 h 2622229"/>
              <a:gd name="connsiteX5" fmla="*/ 1862160 w 3131381"/>
              <a:gd name="connsiteY5" fmla="*/ 627967 h 2622229"/>
              <a:gd name="connsiteX6" fmla="*/ 2092549 w 3131381"/>
              <a:gd name="connsiteY6" fmla="*/ 322272 h 2622229"/>
              <a:gd name="connsiteX7" fmla="*/ 2391714 w 3131381"/>
              <a:gd name="connsiteY7" fmla="*/ 1448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25569 w 3131381"/>
              <a:gd name="connsiteY2" fmla="*/ 851474 h 2622229"/>
              <a:gd name="connsiteX3" fmla="*/ 1755504 w 3131381"/>
              <a:gd name="connsiteY3" fmla="*/ 694454 h 2622229"/>
              <a:gd name="connsiteX4" fmla="*/ 1758056 w 3131381"/>
              <a:gd name="connsiteY4" fmla="*/ 769456 h 2622229"/>
              <a:gd name="connsiteX5" fmla="*/ 1862160 w 3131381"/>
              <a:gd name="connsiteY5" fmla="*/ 627967 h 2622229"/>
              <a:gd name="connsiteX6" fmla="*/ 1876649 w 3131381"/>
              <a:gd name="connsiteY6" fmla="*/ 671522 h 2622229"/>
              <a:gd name="connsiteX7" fmla="*/ 2391714 w 3131381"/>
              <a:gd name="connsiteY7" fmla="*/ 144830 h 2622229"/>
              <a:gd name="connsiteX8" fmla="*/ 3131381 w 3131381"/>
              <a:gd name="connsiteY8" fmla="*/ 5713 h 2622229"/>
              <a:gd name="connsiteX9" fmla="*/ 0 w 3131381"/>
              <a:gd name="connsiteY9" fmla="*/ 0 h 2622229"/>
              <a:gd name="connsiteX10" fmla="*/ 2830 w 3131381"/>
              <a:gd name="connsiteY10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25569 w 3131381"/>
              <a:gd name="connsiteY2" fmla="*/ 851474 h 2622229"/>
              <a:gd name="connsiteX3" fmla="*/ 1755504 w 3131381"/>
              <a:gd name="connsiteY3" fmla="*/ 694454 h 2622229"/>
              <a:gd name="connsiteX4" fmla="*/ 1758056 w 3131381"/>
              <a:gd name="connsiteY4" fmla="*/ 769456 h 2622229"/>
              <a:gd name="connsiteX5" fmla="*/ 1862160 w 3131381"/>
              <a:gd name="connsiteY5" fmla="*/ 627967 h 2622229"/>
              <a:gd name="connsiteX6" fmla="*/ 1876649 w 3131381"/>
              <a:gd name="connsiteY6" fmla="*/ 671522 h 2622229"/>
              <a:gd name="connsiteX7" fmla="*/ 1933674 w 3131381"/>
              <a:gd name="connsiteY7" fmla="*/ 482156 h 2622229"/>
              <a:gd name="connsiteX8" fmla="*/ 2391714 w 3131381"/>
              <a:gd name="connsiteY8" fmla="*/ 144830 h 2622229"/>
              <a:gd name="connsiteX9" fmla="*/ 3131381 w 3131381"/>
              <a:gd name="connsiteY9" fmla="*/ 5713 h 2622229"/>
              <a:gd name="connsiteX10" fmla="*/ 0 w 3131381"/>
              <a:gd name="connsiteY10" fmla="*/ 0 h 2622229"/>
              <a:gd name="connsiteX11" fmla="*/ 2830 w 3131381"/>
              <a:gd name="connsiteY11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25569 w 3131381"/>
              <a:gd name="connsiteY2" fmla="*/ 851474 h 2622229"/>
              <a:gd name="connsiteX3" fmla="*/ 1755504 w 3131381"/>
              <a:gd name="connsiteY3" fmla="*/ 694454 h 2622229"/>
              <a:gd name="connsiteX4" fmla="*/ 1758056 w 3131381"/>
              <a:gd name="connsiteY4" fmla="*/ 769456 h 2622229"/>
              <a:gd name="connsiteX5" fmla="*/ 1862160 w 3131381"/>
              <a:gd name="connsiteY5" fmla="*/ 627967 h 2622229"/>
              <a:gd name="connsiteX6" fmla="*/ 1876649 w 3131381"/>
              <a:gd name="connsiteY6" fmla="*/ 671522 h 2622229"/>
              <a:gd name="connsiteX7" fmla="*/ 2187674 w 3131381"/>
              <a:gd name="connsiteY7" fmla="*/ 386906 h 2622229"/>
              <a:gd name="connsiteX8" fmla="*/ 2391714 w 3131381"/>
              <a:gd name="connsiteY8" fmla="*/ 144830 h 2622229"/>
              <a:gd name="connsiteX9" fmla="*/ 3131381 w 3131381"/>
              <a:gd name="connsiteY9" fmla="*/ 5713 h 2622229"/>
              <a:gd name="connsiteX10" fmla="*/ 0 w 3131381"/>
              <a:gd name="connsiteY10" fmla="*/ 0 h 2622229"/>
              <a:gd name="connsiteX11" fmla="*/ 2830 w 3131381"/>
              <a:gd name="connsiteY11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25569 w 3131381"/>
              <a:gd name="connsiteY2" fmla="*/ 851474 h 2622229"/>
              <a:gd name="connsiteX3" fmla="*/ 1755504 w 3131381"/>
              <a:gd name="connsiteY3" fmla="*/ 694454 h 2622229"/>
              <a:gd name="connsiteX4" fmla="*/ 1758056 w 3131381"/>
              <a:gd name="connsiteY4" fmla="*/ 769456 h 2622229"/>
              <a:gd name="connsiteX5" fmla="*/ 1862160 w 3131381"/>
              <a:gd name="connsiteY5" fmla="*/ 627967 h 2622229"/>
              <a:gd name="connsiteX6" fmla="*/ 1876649 w 3131381"/>
              <a:gd name="connsiteY6" fmla="*/ 671522 h 2622229"/>
              <a:gd name="connsiteX7" fmla="*/ 2187674 w 3131381"/>
              <a:gd name="connsiteY7" fmla="*/ 386906 h 2622229"/>
              <a:gd name="connsiteX8" fmla="*/ 2455214 w 3131381"/>
              <a:gd name="connsiteY8" fmla="*/ 87680 h 2622229"/>
              <a:gd name="connsiteX9" fmla="*/ 3131381 w 3131381"/>
              <a:gd name="connsiteY9" fmla="*/ 5713 h 2622229"/>
              <a:gd name="connsiteX10" fmla="*/ 0 w 3131381"/>
              <a:gd name="connsiteY10" fmla="*/ 0 h 2622229"/>
              <a:gd name="connsiteX11" fmla="*/ 2830 w 3131381"/>
              <a:gd name="connsiteY11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25569 w 3131381"/>
              <a:gd name="connsiteY2" fmla="*/ 851474 h 2622229"/>
              <a:gd name="connsiteX3" fmla="*/ 1755504 w 3131381"/>
              <a:gd name="connsiteY3" fmla="*/ 694454 h 2622229"/>
              <a:gd name="connsiteX4" fmla="*/ 1758056 w 3131381"/>
              <a:gd name="connsiteY4" fmla="*/ 769456 h 2622229"/>
              <a:gd name="connsiteX5" fmla="*/ 1862160 w 3131381"/>
              <a:gd name="connsiteY5" fmla="*/ 627967 h 2622229"/>
              <a:gd name="connsiteX6" fmla="*/ 1876649 w 3131381"/>
              <a:gd name="connsiteY6" fmla="*/ 671522 h 2622229"/>
              <a:gd name="connsiteX7" fmla="*/ 2378174 w 3131381"/>
              <a:gd name="connsiteY7" fmla="*/ 221806 h 2622229"/>
              <a:gd name="connsiteX8" fmla="*/ 2455214 w 3131381"/>
              <a:gd name="connsiteY8" fmla="*/ 87680 h 2622229"/>
              <a:gd name="connsiteX9" fmla="*/ 3131381 w 3131381"/>
              <a:gd name="connsiteY9" fmla="*/ 5713 h 2622229"/>
              <a:gd name="connsiteX10" fmla="*/ 0 w 3131381"/>
              <a:gd name="connsiteY10" fmla="*/ 0 h 2622229"/>
              <a:gd name="connsiteX11" fmla="*/ 2830 w 3131381"/>
              <a:gd name="connsiteY11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25569 w 3131381"/>
              <a:gd name="connsiteY2" fmla="*/ 851474 h 2622229"/>
              <a:gd name="connsiteX3" fmla="*/ 1755504 w 3131381"/>
              <a:gd name="connsiteY3" fmla="*/ 694454 h 2622229"/>
              <a:gd name="connsiteX4" fmla="*/ 1758056 w 3131381"/>
              <a:gd name="connsiteY4" fmla="*/ 769456 h 2622229"/>
              <a:gd name="connsiteX5" fmla="*/ 1862160 w 3131381"/>
              <a:gd name="connsiteY5" fmla="*/ 627967 h 2622229"/>
              <a:gd name="connsiteX6" fmla="*/ 1876649 w 3131381"/>
              <a:gd name="connsiteY6" fmla="*/ 671522 h 2622229"/>
              <a:gd name="connsiteX7" fmla="*/ 2378174 w 3131381"/>
              <a:gd name="connsiteY7" fmla="*/ 221806 h 2622229"/>
              <a:gd name="connsiteX8" fmla="*/ 2518714 w 3131381"/>
              <a:gd name="connsiteY8" fmla="*/ 132130 h 2622229"/>
              <a:gd name="connsiteX9" fmla="*/ 3131381 w 3131381"/>
              <a:gd name="connsiteY9" fmla="*/ 5713 h 2622229"/>
              <a:gd name="connsiteX10" fmla="*/ 0 w 3131381"/>
              <a:gd name="connsiteY10" fmla="*/ 0 h 2622229"/>
              <a:gd name="connsiteX11" fmla="*/ 2830 w 3131381"/>
              <a:gd name="connsiteY11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25569 w 3131381"/>
              <a:gd name="connsiteY2" fmla="*/ 851474 h 2622229"/>
              <a:gd name="connsiteX3" fmla="*/ 1755504 w 3131381"/>
              <a:gd name="connsiteY3" fmla="*/ 694454 h 2622229"/>
              <a:gd name="connsiteX4" fmla="*/ 1758056 w 3131381"/>
              <a:gd name="connsiteY4" fmla="*/ 769456 h 2622229"/>
              <a:gd name="connsiteX5" fmla="*/ 1862160 w 3131381"/>
              <a:gd name="connsiteY5" fmla="*/ 627967 h 2622229"/>
              <a:gd name="connsiteX6" fmla="*/ 1876649 w 3131381"/>
              <a:gd name="connsiteY6" fmla="*/ 671522 h 2622229"/>
              <a:gd name="connsiteX7" fmla="*/ 2378174 w 3131381"/>
              <a:gd name="connsiteY7" fmla="*/ 221806 h 2622229"/>
              <a:gd name="connsiteX8" fmla="*/ 2518714 w 3131381"/>
              <a:gd name="connsiteY8" fmla="*/ 132130 h 2622229"/>
              <a:gd name="connsiteX9" fmla="*/ 2651224 w 3131381"/>
              <a:gd name="connsiteY9" fmla="*/ 88456 h 2622229"/>
              <a:gd name="connsiteX10" fmla="*/ 3131381 w 3131381"/>
              <a:gd name="connsiteY10" fmla="*/ 5713 h 2622229"/>
              <a:gd name="connsiteX11" fmla="*/ 0 w 3131381"/>
              <a:gd name="connsiteY11" fmla="*/ 0 h 2622229"/>
              <a:gd name="connsiteX12" fmla="*/ 2830 w 3131381"/>
              <a:gd name="connsiteY12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25569 w 3131381"/>
              <a:gd name="connsiteY2" fmla="*/ 851474 h 2622229"/>
              <a:gd name="connsiteX3" fmla="*/ 1755504 w 3131381"/>
              <a:gd name="connsiteY3" fmla="*/ 694454 h 2622229"/>
              <a:gd name="connsiteX4" fmla="*/ 1758056 w 3131381"/>
              <a:gd name="connsiteY4" fmla="*/ 769456 h 2622229"/>
              <a:gd name="connsiteX5" fmla="*/ 1862160 w 3131381"/>
              <a:gd name="connsiteY5" fmla="*/ 627967 h 2622229"/>
              <a:gd name="connsiteX6" fmla="*/ 1876649 w 3131381"/>
              <a:gd name="connsiteY6" fmla="*/ 671522 h 2622229"/>
              <a:gd name="connsiteX7" fmla="*/ 2378174 w 3131381"/>
              <a:gd name="connsiteY7" fmla="*/ 221806 h 2622229"/>
              <a:gd name="connsiteX8" fmla="*/ 2518714 w 3131381"/>
              <a:gd name="connsiteY8" fmla="*/ 132130 h 2622229"/>
              <a:gd name="connsiteX9" fmla="*/ 2797274 w 3131381"/>
              <a:gd name="connsiteY9" fmla="*/ 44006 h 2622229"/>
              <a:gd name="connsiteX10" fmla="*/ 3131381 w 3131381"/>
              <a:gd name="connsiteY10" fmla="*/ 5713 h 2622229"/>
              <a:gd name="connsiteX11" fmla="*/ 0 w 3131381"/>
              <a:gd name="connsiteY11" fmla="*/ 0 h 2622229"/>
              <a:gd name="connsiteX12" fmla="*/ 2830 w 3131381"/>
              <a:gd name="connsiteY12" fmla="*/ 2622229 h 2622229"/>
              <a:gd name="connsiteX0" fmla="*/ 2830 w 3131381"/>
              <a:gd name="connsiteY0" fmla="*/ 2622229 h 2622229"/>
              <a:gd name="connsiteX1" fmla="*/ 1616030 w 3131381"/>
              <a:gd name="connsiteY1" fmla="*/ 718834 h 2622229"/>
              <a:gd name="connsiteX2" fmla="*/ 1625569 w 3131381"/>
              <a:gd name="connsiteY2" fmla="*/ 851474 h 2622229"/>
              <a:gd name="connsiteX3" fmla="*/ 1755504 w 3131381"/>
              <a:gd name="connsiteY3" fmla="*/ 694454 h 2622229"/>
              <a:gd name="connsiteX4" fmla="*/ 1758056 w 3131381"/>
              <a:gd name="connsiteY4" fmla="*/ 769456 h 2622229"/>
              <a:gd name="connsiteX5" fmla="*/ 1862160 w 3131381"/>
              <a:gd name="connsiteY5" fmla="*/ 627967 h 2622229"/>
              <a:gd name="connsiteX6" fmla="*/ 1876649 w 3131381"/>
              <a:gd name="connsiteY6" fmla="*/ 671522 h 2622229"/>
              <a:gd name="connsiteX7" fmla="*/ 2378174 w 3131381"/>
              <a:gd name="connsiteY7" fmla="*/ 221806 h 2622229"/>
              <a:gd name="connsiteX8" fmla="*/ 2518714 w 3131381"/>
              <a:gd name="connsiteY8" fmla="*/ 132130 h 2622229"/>
              <a:gd name="connsiteX9" fmla="*/ 2797274 w 3131381"/>
              <a:gd name="connsiteY9" fmla="*/ 44006 h 2622229"/>
              <a:gd name="connsiteX10" fmla="*/ 3131381 w 3131381"/>
              <a:gd name="connsiteY10" fmla="*/ 5713 h 2622229"/>
              <a:gd name="connsiteX11" fmla="*/ 0 w 3131381"/>
              <a:gd name="connsiteY11" fmla="*/ 0 h 2622229"/>
              <a:gd name="connsiteX12" fmla="*/ 2830 w 3131381"/>
              <a:gd name="connsiteY12" fmla="*/ 2622229 h 2622229"/>
              <a:gd name="connsiteX0" fmla="*/ 2830 w 3131381"/>
              <a:gd name="connsiteY0" fmla="*/ 2627736 h 2627736"/>
              <a:gd name="connsiteX1" fmla="*/ 1616030 w 3131381"/>
              <a:gd name="connsiteY1" fmla="*/ 724341 h 2627736"/>
              <a:gd name="connsiteX2" fmla="*/ 1625569 w 3131381"/>
              <a:gd name="connsiteY2" fmla="*/ 856981 h 2627736"/>
              <a:gd name="connsiteX3" fmla="*/ 1755504 w 3131381"/>
              <a:gd name="connsiteY3" fmla="*/ 699961 h 2627736"/>
              <a:gd name="connsiteX4" fmla="*/ 1758056 w 3131381"/>
              <a:gd name="connsiteY4" fmla="*/ 774963 h 2627736"/>
              <a:gd name="connsiteX5" fmla="*/ 1862160 w 3131381"/>
              <a:gd name="connsiteY5" fmla="*/ 633474 h 2627736"/>
              <a:gd name="connsiteX6" fmla="*/ 1876649 w 3131381"/>
              <a:gd name="connsiteY6" fmla="*/ 677029 h 2627736"/>
              <a:gd name="connsiteX7" fmla="*/ 2378174 w 3131381"/>
              <a:gd name="connsiteY7" fmla="*/ 227313 h 2627736"/>
              <a:gd name="connsiteX8" fmla="*/ 2518714 w 3131381"/>
              <a:gd name="connsiteY8" fmla="*/ 137637 h 2627736"/>
              <a:gd name="connsiteX9" fmla="*/ 2797274 w 3131381"/>
              <a:gd name="connsiteY9" fmla="*/ 49513 h 2627736"/>
              <a:gd name="connsiteX10" fmla="*/ 3131381 w 3131381"/>
              <a:gd name="connsiteY10" fmla="*/ 0 h 2627736"/>
              <a:gd name="connsiteX11" fmla="*/ 0 w 3131381"/>
              <a:gd name="connsiteY11" fmla="*/ 5507 h 2627736"/>
              <a:gd name="connsiteX12" fmla="*/ 2830 w 3131381"/>
              <a:gd name="connsiteY12" fmla="*/ 2627736 h 2627736"/>
              <a:gd name="connsiteX0" fmla="*/ 2830 w 3131381"/>
              <a:gd name="connsiteY0" fmla="*/ 2627736 h 2627736"/>
              <a:gd name="connsiteX1" fmla="*/ 1616030 w 3131381"/>
              <a:gd name="connsiteY1" fmla="*/ 724341 h 2627736"/>
              <a:gd name="connsiteX2" fmla="*/ 1625569 w 3131381"/>
              <a:gd name="connsiteY2" fmla="*/ 856981 h 2627736"/>
              <a:gd name="connsiteX3" fmla="*/ 1755504 w 3131381"/>
              <a:gd name="connsiteY3" fmla="*/ 699961 h 2627736"/>
              <a:gd name="connsiteX4" fmla="*/ 1758056 w 3131381"/>
              <a:gd name="connsiteY4" fmla="*/ 774963 h 2627736"/>
              <a:gd name="connsiteX5" fmla="*/ 1862160 w 3131381"/>
              <a:gd name="connsiteY5" fmla="*/ 633474 h 2627736"/>
              <a:gd name="connsiteX6" fmla="*/ 1876649 w 3131381"/>
              <a:gd name="connsiteY6" fmla="*/ 677029 h 2627736"/>
              <a:gd name="connsiteX7" fmla="*/ 2378174 w 3131381"/>
              <a:gd name="connsiteY7" fmla="*/ 227313 h 2627736"/>
              <a:gd name="connsiteX8" fmla="*/ 2518714 w 3131381"/>
              <a:gd name="connsiteY8" fmla="*/ 137637 h 2627736"/>
              <a:gd name="connsiteX9" fmla="*/ 2786054 w 3131381"/>
              <a:gd name="connsiteY9" fmla="*/ 32683 h 2627736"/>
              <a:gd name="connsiteX10" fmla="*/ 3131381 w 3131381"/>
              <a:gd name="connsiteY10" fmla="*/ 0 h 2627736"/>
              <a:gd name="connsiteX11" fmla="*/ 0 w 3131381"/>
              <a:gd name="connsiteY11" fmla="*/ 5507 h 2627736"/>
              <a:gd name="connsiteX12" fmla="*/ 2830 w 3131381"/>
              <a:gd name="connsiteY12" fmla="*/ 2627736 h 2627736"/>
              <a:gd name="connsiteX0" fmla="*/ 2830 w 3131381"/>
              <a:gd name="connsiteY0" fmla="*/ 2627736 h 2627736"/>
              <a:gd name="connsiteX1" fmla="*/ 1616030 w 3131381"/>
              <a:gd name="connsiteY1" fmla="*/ 724341 h 2627736"/>
              <a:gd name="connsiteX2" fmla="*/ 1625569 w 3131381"/>
              <a:gd name="connsiteY2" fmla="*/ 856981 h 2627736"/>
              <a:gd name="connsiteX3" fmla="*/ 1755504 w 3131381"/>
              <a:gd name="connsiteY3" fmla="*/ 699961 h 2627736"/>
              <a:gd name="connsiteX4" fmla="*/ 1758056 w 3131381"/>
              <a:gd name="connsiteY4" fmla="*/ 774963 h 2627736"/>
              <a:gd name="connsiteX5" fmla="*/ 1862160 w 3131381"/>
              <a:gd name="connsiteY5" fmla="*/ 633474 h 2627736"/>
              <a:gd name="connsiteX6" fmla="*/ 1876649 w 3131381"/>
              <a:gd name="connsiteY6" fmla="*/ 677029 h 2627736"/>
              <a:gd name="connsiteX7" fmla="*/ 2378174 w 3131381"/>
              <a:gd name="connsiteY7" fmla="*/ 227313 h 2627736"/>
              <a:gd name="connsiteX8" fmla="*/ 2518714 w 3131381"/>
              <a:gd name="connsiteY8" fmla="*/ 137637 h 2627736"/>
              <a:gd name="connsiteX9" fmla="*/ 2791664 w 3131381"/>
              <a:gd name="connsiteY9" fmla="*/ 55122 h 2627736"/>
              <a:gd name="connsiteX10" fmla="*/ 3131381 w 3131381"/>
              <a:gd name="connsiteY10" fmla="*/ 0 h 2627736"/>
              <a:gd name="connsiteX11" fmla="*/ 0 w 3131381"/>
              <a:gd name="connsiteY11" fmla="*/ 5507 h 2627736"/>
              <a:gd name="connsiteX12" fmla="*/ 2830 w 3131381"/>
              <a:gd name="connsiteY12" fmla="*/ 2627736 h 262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31381" h="2627736">
                <a:moveTo>
                  <a:pt x="2830" y="2627736"/>
                </a:moveTo>
                <a:lnTo>
                  <a:pt x="1616030" y="724341"/>
                </a:lnTo>
                <a:lnTo>
                  <a:pt x="1625569" y="856981"/>
                </a:lnTo>
                <a:lnTo>
                  <a:pt x="1755504" y="699961"/>
                </a:lnTo>
                <a:cubicBezTo>
                  <a:pt x="1756355" y="724962"/>
                  <a:pt x="1757205" y="749962"/>
                  <a:pt x="1758056" y="774963"/>
                </a:cubicBezTo>
                <a:lnTo>
                  <a:pt x="1862160" y="633474"/>
                </a:lnTo>
                <a:lnTo>
                  <a:pt x="1876649" y="677029"/>
                </a:lnTo>
                <a:cubicBezTo>
                  <a:pt x="1997257" y="552524"/>
                  <a:pt x="2257566" y="351818"/>
                  <a:pt x="2378174" y="227313"/>
                </a:cubicBezTo>
                <a:lnTo>
                  <a:pt x="2518714" y="137637"/>
                </a:lnTo>
                <a:cubicBezTo>
                  <a:pt x="2573467" y="125196"/>
                  <a:pt x="2736911" y="67563"/>
                  <a:pt x="2791664" y="55122"/>
                </a:cubicBezTo>
                <a:lnTo>
                  <a:pt x="3131381" y="0"/>
                </a:lnTo>
                <a:lnTo>
                  <a:pt x="0" y="5507"/>
                </a:lnTo>
                <a:cubicBezTo>
                  <a:pt x="943" y="719600"/>
                  <a:pt x="1887" y="1913643"/>
                  <a:pt x="2830" y="2627736"/>
                </a:cubicBezTo>
                <a:close/>
              </a:path>
            </a:pathLst>
          </a:custGeom>
          <a:pattFill prst="dk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936766" y="1216871"/>
            <a:ext cx="2349121" cy="2103104"/>
          </a:xfrm>
          <a:custGeom>
            <a:avLst/>
            <a:gdLst>
              <a:gd name="connsiteX0" fmla="*/ 12879 w 2421228"/>
              <a:gd name="connsiteY0" fmla="*/ 2137893 h 2137893"/>
              <a:gd name="connsiteX1" fmla="*/ 1596980 w 2421228"/>
              <a:gd name="connsiteY1" fmla="*/ 309093 h 2137893"/>
              <a:gd name="connsiteX2" fmla="*/ 1635617 w 2421228"/>
              <a:gd name="connsiteY2" fmla="*/ 373488 h 2137893"/>
              <a:gd name="connsiteX3" fmla="*/ 1751527 w 2421228"/>
              <a:gd name="connsiteY3" fmla="*/ 231820 h 2137893"/>
              <a:gd name="connsiteX4" fmla="*/ 1764406 w 2421228"/>
              <a:gd name="connsiteY4" fmla="*/ 296215 h 2137893"/>
              <a:gd name="connsiteX5" fmla="*/ 1944710 w 2421228"/>
              <a:gd name="connsiteY5" fmla="*/ 167426 h 2137893"/>
              <a:gd name="connsiteX6" fmla="*/ 2073499 w 2421228"/>
              <a:gd name="connsiteY6" fmla="*/ 103031 h 2137893"/>
              <a:gd name="connsiteX7" fmla="*/ 2125014 w 2421228"/>
              <a:gd name="connsiteY7" fmla="*/ 128789 h 2137893"/>
              <a:gd name="connsiteX8" fmla="*/ 2421228 w 2421228"/>
              <a:gd name="connsiteY8" fmla="*/ 0 h 2137893"/>
              <a:gd name="connsiteX9" fmla="*/ 0 w 2421228"/>
              <a:gd name="connsiteY9" fmla="*/ 25758 h 2137893"/>
              <a:gd name="connsiteX10" fmla="*/ 12879 w 2421228"/>
              <a:gd name="connsiteY10" fmla="*/ 2137893 h 2137893"/>
              <a:gd name="connsiteX0" fmla="*/ 2830 w 2421228"/>
              <a:gd name="connsiteY0" fmla="*/ 2168038 h 2168038"/>
              <a:gd name="connsiteX1" fmla="*/ 1596980 w 2421228"/>
              <a:gd name="connsiteY1" fmla="*/ 309093 h 2168038"/>
              <a:gd name="connsiteX2" fmla="*/ 1635617 w 2421228"/>
              <a:gd name="connsiteY2" fmla="*/ 373488 h 2168038"/>
              <a:gd name="connsiteX3" fmla="*/ 1751527 w 2421228"/>
              <a:gd name="connsiteY3" fmla="*/ 231820 h 2168038"/>
              <a:gd name="connsiteX4" fmla="*/ 1764406 w 2421228"/>
              <a:gd name="connsiteY4" fmla="*/ 296215 h 2168038"/>
              <a:gd name="connsiteX5" fmla="*/ 1944710 w 2421228"/>
              <a:gd name="connsiteY5" fmla="*/ 167426 h 2168038"/>
              <a:gd name="connsiteX6" fmla="*/ 2073499 w 2421228"/>
              <a:gd name="connsiteY6" fmla="*/ 103031 h 2168038"/>
              <a:gd name="connsiteX7" fmla="*/ 2125014 w 2421228"/>
              <a:gd name="connsiteY7" fmla="*/ 128789 h 2168038"/>
              <a:gd name="connsiteX8" fmla="*/ 2421228 w 2421228"/>
              <a:gd name="connsiteY8" fmla="*/ 0 h 2168038"/>
              <a:gd name="connsiteX9" fmla="*/ 0 w 2421228"/>
              <a:gd name="connsiteY9" fmla="*/ 25758 h 2168038"/>
              <a:gd name="connsiteX10" fmla="*/ 2830 w 2421228"/>
              <a:gd name="connsiteY10" fmla="*/ 2168038 h 2168038"/>
              <a:gd name="connsiteX0" fmla="*/ 2830 w 2421228"/>
              <a:gd name="connsiteY0" fmla="*/ 2168038 h 2168038"/>
              <a:gd name="connsiteX1" fmla="*/ 1596980 w 2421228"/>
              <a:gd name="connsiteY1" fmla="*/ 309093 h 2168038"/>
              <a:gd name="connsiteX2" fmla="*/ 1635617 w 2421228"/>
              <a:gd name="connsiteY2" fmla="*/ 373488 h 2168038"/>
              <a:gd name="connsiteX3" fmla="*/ 1751527 w 2421228"/>
              <a:gd name="connsiteY3" fmla="*/ 231820 h 2168038"/>
              <a:gd name="connsiteX4" fmla="*/ 1764406 w 2421228"/>
              <a:gd name="connsiteY4" fmla="*/ 296215 h 2168038"/>
              <a:gd name="connsiteX5" fmla="*/ 1944710 w 2421228"/>
              <a:gd name="connsiteY5" fmla="*/ 167426 h 2168038"/>
              <a:gd name="connsiteX6" fmla="*/ 2073499 w 2421228"/>
              <a:gd name="connsiteY6" fmla="*/ 103031 h 2168038"/>
              <a:gd name="connsiteX7" fmla="*/ 2125014 w 2421228"/>
              <a:gd name="connsiteY7" fmla="*/ 128789 h 2168038"/>
              <a:gd name="connsiteX8" fmla="*/ 2421228 w 2421228"/>
              <a:gd name="connsiteY8" fmla="*/ 0 h 2168038"/>
              <a:gd name="connsiteX9" fmla="*/ 0 w 2421228"/>
              <a:gd name="connsiteY9" fmla="*/ 15709 h 2168038"/>
              <a:gd name="connsiteX10" fmla="*/ 2830 w 2421228"/>
              <a:gd name="connsiteY10" fmla="*/ 2168038 h 2168038"/>
              <a:gd name="connsiteX0" fmla="*/ 2830 w 2401131"/>
              <a:gd name="connsiteY0" fmla="*/ 2152966 h 2152966"/>
              <a:gd name="connsiteX1" fmla="*/ 1596980 w 2401131"/>
              <a:gd name="connsiteY1" fmla="*/ 294021 h 2152966"/>
              <a:gd name="connsiteX2" fmla="*/ 1635617 w 2401131"/>
              <a:gd name="connsiteY2" fmla="*/ 358416 h 2152966"/>
              <a:gd name="connsiteX3" fmla="*/ 1751527 w 2401131"/>
              <a:gd name="connsiteY3" fmla="*/ 216748 h 2152966"/>
              <a:gd name="connsiteX4" fmla="*/ 1764406 w 2401131"/>
              <a:gd name="connsiteY4" fmla="*/ 281143 h 2152966"/>
              <a:gd name="connsiteX5" fmla="*/ 1944710 w 2401131"/>
              <a:gd name="connsiteY5" fmla="*/ 152354 h 2152966"/>
              <a:gd name="connsiteX6" fmla="*/ 2073499 w 2401131"/>
              <a:gd name="connsiteY6" fmla="*/ 87959 h 2152966"/>
              <a:gd name="connsiteX7" fmla="*/ 2125014 w 2401131"/>
              <a:gd name="connsiteY7" fmla="*/ 113717 h 2152966"/>
              <a:gd name="connsiteX8" fmla="*/ 2401131 w 2401131"/>
              <a:gd name="connsiteY8" fmla="*/ 0 h 2152966"/>
              <a:gd name="connsiteX9" fmla="*/ 0 w 2401131"/>
              <a:gd name="connsiteY9" fmla="*/ 637 h 2152966"/>
              <a:gd name="connsiteX10" fmla="*/ 2830 w 2401131"/>
              <a:gd name="connsiteY10" fmla="*/ 2152966 h 2152966"/>
              <a:gd name="connsiteX0" fmla="*/ 2830 w 2401131"/>
              <a:gd name="connsiteY0" fmla="*/ 2152966 h 2152966"/>
              <a:gd name="connsiteX1" fmla="*/ 1596980 w 2401131"/>
              <a:gd name="connsiteY1" fmla="*/ 294021 h 2152966"/>
              <a:gd name="connsiteX2" fmla="*/ 1635617 w 2401131"/>
              <a:gd name="connsiteY2" fmla="*/ 358416 h 2152966"/>
              <a:gd name="connsiteX3" fmla="*/ 1736454 w 2401131"/>
              <a:gd name="connsiteY3" fmla="*/ 241869 h 2152966"/>
              <a:gd name="connsiteX4" fmla="*/ 1764406 w 2401131"/>
              <a:gd name="connsiteY4" fmla="*/ 281143 h 2152966"/>
              <a:gd name="connsiteX5" fmla="*/ 1944710 w 2401131"/>
              <a:gd name="connsiteY5" fmla="*/ 152354 h 2152966"/>
              <a:gd name="connsiteX6" fmla="*/ 2073499 w 2401131"/>
              <a:gd name="connsiteY6" fmla="*/ 87959 h 2152966"/>
              <a:gd name="connsiteX7" fmla="*/ 2125014 w 2401131"/>
              <a:gd name="connsiteY7" fmla="*/ 113717 h 2152966"/>
              <a:gd name="connsiteX8" fmla="*/ 2401131 w 2401131"/>
              <a:gd name="connsiteY8" fmla="*/ 0 h 2152966"/>
              <a:gd name="connsiteX9" fmla="*/ 0 w 2401131"/>
              <a:gd name="connsiteY9" fmla="*/ 637 h 2152966"/>
              <a:gd name="connsiteX10" fmla="*/ 2830 w 2401131"/>
              <a:gd name="connsiteY10" fmla="*/ 2152966 h 2152966"/>
              <a:gd name="connsiteX0" fmla="*/ 2830 w 2401131"/>
              <a:gd name="connsiteY0" fmla="*/ 2152966 h 2152966"/>
              <a:gd name="connsiteX1" fmla="*/ 1596980 w 2401131"/>
              <a:gd name="connsiteY1" fmla="*/ 294021 h 2152966"/>
              <a:gd name="connsiteX2" fmla="*/ 1645666 w 2401131"/>
              <a:gd name="connsiteY2" fmla="*/ 363440 h 2152966"/>
              <a:gd name="connsiteX3" fmla="*/ 1736454 w 2401131"/>
              <a:gd name="connsiteY3" fmla="*/ 241869 h 2152966"/>
              <a:gd name="connsiteX4" fmla="*/ 1764406 w 2401131"/>
              <a:gd name="connsiteY4" fmla="*/ 281143 h 2152966"/>
              <a:gd name="connsiteX5" fmla="*/ 1944710 w 2401131"/>
              <a:gd name="connsiteY5" fmla="*/ 152354 h 2152966"/>
              <a:gd name="connsiteX6" fmla="*/ 2073499 w 2401131"/>
              <a:gd name="connsiteY6" fmla="*/ 87959 h 2152966"/>
              <a:gd name="connsiteX7" fmla="*/ 2125014 w 2401131"/>
              <a:gd name="connsiteY7" fmla="*/ 113717 h 2152966"/>
              <a:gd name="connsiteX8" fmla="*/ 2401131 w 2401131"/>
              <a:gd name="connsiteY8" fmla="*/ 0 h 2152966"/>
              <a:gd name="connsiteX9" fmla="*/ 0 w 2401131"/>
              <a:gd name="connsiteY9" fmla="*/ 637 h 2152966"/>
              <a:gd name="connsiteX10" fmla="*/ 2830 w 2401131"/>
              <a:gd name="connsiteY10" fmla="*/ 2152966 h 2152966"/>
              <a:gd name="connsiteX0" fmla="*/ 2830 w 2401131"/>
              <a:gd name="connsiteY0" fmla="*/ 2152966 h 2152966"/>
              <a:gd name="connsiteX1" fmla="*/ 1596980 w 2401131"/>
              <a:gd name="connsiteY1" fmla="*/ 294021 h 2152966"/>
              <a:gd name="connsiteX2" fmla="*/ 1650690 w 2401131"/>
              <a:gd name="connsiteY2" fmla="*/ 373489 h 2152966"/>
              <a:gd name="connsiteX3" fmla="*/ 1736454 w 2401131"/>
              <a:gd name="connsiteY3" fmla="*/ 241869 h 2152966"/>
              <a:gd name="connsiteX4" fmla="*/ 1764406 w 2401131"/>
              <a:gd name="connsiteY4" fmla="*/ 281143 h 2152966"/>
              <a:gd name="connsiteX5" fmla="*/ 1944710 w 2401131"/>
              <a:gd name="connsiteY5" fmla="*/ 152354 h 2152966"/>
              <a:gd name="connsiteX6" fmla="*/ 2073499 w 2401131"/>
              <a:gd name="connsiteY6" fmla="*/ 87959 h 2152966"/>
              <a:gd name="connsiteX7" fmla="*/ 2125014 w 2401131"/>
              <a:gd name="connsiteY7" fmla="*/ 113717 h 2152966"/>
              <a:gd name="connsiteX8" fmla="*/ 2401131 w 2401131"/>
              <a:gd name="connsiteY8" fmla="*/ 0 h 2152966"/>
              <a:gd name="connsiteX9" fmla="*/ 0 w 2401131"/>
              <a:gd name="connsiteY9" fmla="*/ 637 h 2152966"/>
              <a:gd name="connsiteX10" fmla="*/ 2830 w 2401131"/>
              <a:gd name="connsiteY10" fmla="*/ 2152966 h 2152966"/>
              <a:gd name="connsiteX0" fmla="*/ 2830 w 2401131"/>
              <a:gd name="connsiteY0" fmla="*/ 2152966 h 2152966"/>
              <a:gd name="connsiteX1" fmla="*/ 1596980 w 2401131"/>
              <a:gd name="connsiteY1" fmla="*/ 294021 h 2152966"/>
              <a:gd name="connsiteX2" fmla="*/ 1625569 w 2401131"/>
              <a:gd name="connsiteY2" fmla="*/ 388561 h 2152966"/>
              <a:gd name="connsiteX3" fmla="*/ 1736454 w 2401131"/>
              <a:gd name="connsiteY3" fmla="*/ 241869 h 2152966"/>
              <a:gd name="connsiteX4" fmla="*/ 1764406 w 2401131"/>
              <a:gd name="connsiteY4" fmla="*/ 281143 h 2152966"/>
              <a:gd name="connsiteX5" fmla="*/ 1944710 w 2401131"/>
              <a:gd name="connsiteY5" fmla="*/ 152354 h 2152966"/>
              <a:gd name="connsiteX6" fmla="*/ 2073499 w 2401131"/>
              <a:gd name="connsiteY6" fmla="*/ 87959 h 2152966"/>
              <a:gd name="connsiteX7" fmla="*/ 2125014 w 2401131"/>
              <a:gd name="connsiteY7" fmla="*/ 113717 h 2152966"/>
              <a:gd name="connsiteX8" fmla="*/ 2401131 w 2401131"/>
              <a:gd name="connsiteY8" fmla="*/ 0 h 2152966"/>
              <a:gd name="connsiteX9" fmla="*/ 0 w 2401131"/>
              <a:gd name="connsiteY9" fmla="*/ 637 h 2152966"/>
              <a:gd name="connsiteX10" fmla="*/ 2830 w 2401131"/>
              <a:gd name="connsiteY10" fmla="*/ 2152966 h 2152966"/>
              <a:gd name="connsiteX0" fmla="*/ 2830 w 2401131"/>
              <a:gd name="connsiteY0" fmla="*/ 2152966 h 2152966"/>
              <a:gd name="connsiteX1" fmla="*/ 1596980 w 2401131"/>
              <a:gd name="connsiteY1" fmla="*/ 294021 h 2152966"/>
              <a:gd name="connsiteX2" fmla="*/ 1625569 w 2401131"/>
              <a:gd name="connsiteY2" fmla="*/ 388561 h 2152966"/>
              <a:gd name="connsiteX3" fmla="*/ 1736454 w 2401131"/>
              <a:gd name="connsiteY3" fmla="*/ 256941 h 2152966"/>
              <a:gd name="connsiteX4" fmla="*/ 1764406 w 2401131"/>
              <a:gd name="connsiteY4" fmla="*/ 281143 h 2152966"/>
              <a:gd name="connsiteX5" fmla="*/ 1944710 w 2401131"/>
              <a:gd name="connsiteY5" fmla="*/ 152354 h 2152966"/>
              <a:gd name="connsiteX6" fmla="*/ 2073499 w 2401131"/>
              <a:gd name="connsiteY6" fmla="*/ 87959 h 2152966"/>
              <a:gd name="connsiteX7" fmla="*/ 2125014 w 2401131"/>
              <a:gd name="connsiteY7" fmla="*/ 113717 h 2152966"/>
              <a:gd name="connsiteX8" fmla="*/ 2401131 w 2401131"/>
              <a:gd name="connsiteY8" fmla="*/ 0 h 2152966"/>
              <a:gd name="connsiteX9" fmla="*/ 0 w 2401131"/>
              <a:gd name="connsiteY9" fmla="*/ 637 h 2152966"/>
              <a:gd name="connsiteX10" fmla="*/ 2830 w 2401131"/>
              <a:gd name="connsiteY10" fmla="*/ 2152966 h 215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01131" h="2152966">
                <a:moveTo>
                  <a:pt x="2830" y="2152966"/>
                </a:moveTo>
                <a:lnTo>
                  <a:pt x="1596980" y="294021"/>
                </a:lnTo>
                <a:lnTo>
                  <a:pt x="1625569" y="388561"/>
                </a:lnTo>
                <a:lnTo>
                  <a:pt x="1736454" y="256941"/>
                </a:lnTo>
                <a:lnTo>
                  <a:pt x="1764406" y="281143"/>
                </a:lnTo>
                <a:lnTo>
                  <a:pt x="1944710" y="152354"/>
                </a:lnTo>
                <a:lnTo>
                  <a:pt x="2073499" y="87959"/>
                </a:lnTo>
                <a:lnTo>
                  <a:pt x="2125014" y="113717"/>
                </a:lnTo>
                <a:lnTo>
                  <a:pt x="2401131" y="0"/>
                </a:lnTo>
                <a:lnTo>
                  <a:pt x="0" y="637"/>
                </a:lnTo>
                <a:cubicBezTo>
                  <a:pt x="943" y="714730"/>
                  <a:pt x="1887" y="1438873"/>
                  <a:pt x="2830" y="2152966"/>
                </a:cubicBezTo>
                <a:close/>
              </a:path>
            </a:pathLst>
          </a:custGeom>
          <a:pattFill prst="wdDnDiag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5460633"/>
              </p:ext>
            </p:extLst>
          </p:nvPr>
        </p:nvGraphicFramePr>
        <p:xfrm>
          <a:off x="2771800" y="620688"/>
          <a:ext cx="6350151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Autofit/>
          </a:bodyPr>
          <a:lstStyle/>
          <a:p>
            <a:r>
              <a:rPr lang="en-GB" sz="3200" dirty="0" smtClean="0"/>
              <a:t>inaccessible capacity in a dedicated access link</a:t>
            </a:r>
            <a:endParaRPr lang="en-GB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" y="4653136"/>
            <a:ext cx="3635896" cy="2088232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below a certain size, a single transfer (of any number of flows) is limited by the slow-start rule, not capacity</a:t>
            </a:r>
          </a:p>
          <a:p>
            <a:r>
              <a:rPr lang="en-GB" dirty="0" smtClean="0"/>
              <a:t>as capacity growth continues, more transfers are limited by the rule than by capacity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RITE CONFIDENTIAL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08CF-0136-4605-97B5-EFCA9B4A12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056" y="1582138"/>
            <a:ext cx="432048" cy="294236"/>
          </a:xfrm>
          <a:prstGeom prst="rect">
            <a:avLst/>
          </a:prstGeom>
          <a:pattFill prst="dk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7056" y="2054644"/>
            <a:ext cx="432048" cy="294236"/>
          </a:xfrm>
          <a:prstGeom prst="rect">
            <a:avLst/>
          </a:prstGeom>
          <a:pattFill prst="wdDnDiag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0892" y="620688"/>
            <a:ext cx="16761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>
                <a:solidFill>
                  <a:prstClr val="black"/>
                </a:solidFill>
              </a:rPr>
              <a:t>capacity </a:t>
            </a:r>
            <a:r>
              <a:rPr lang="en-GB" dirty="0" smtClean="0">
                <a:solidFill>
                  <a:prstClr val="black"/>
                </a:solidFill>
              </a:rPr>
              <a:t/>
            </a:r>
            <a:br>
              <a:rPr lang="en-GB" dirty="0" smtClean="0">
                <a:solidFill>
                  <a:prstClr val="black"/>
                </a:solidFill>
              </a:rPr>
            </a:br>
            <a:r>
              <a:rPr lang="en-GB" dirty="0" smtClean="0">
                <a:solidFill>
                  <a:prstClr val="black"/>
                </a:solidFill>
              </a:rPr>
              <a:t>inaccessible to </a:t>
            </a:r>
            <a:br>
              <a:rPr lang="en-GB" dirty="0" smtClean="0">
                <a:solidFill>
                  <a:prstClr val="black"/>
                </a:solidFill>
              </a:rPr>
            </a:br>
            <a:r>
              <a:rPr lang="en-GB" dirty="0" smtClean="0">
                <a:solidFill>
                  <a:prstClr val="black"/>
                </a:solidFill>
              </a:rPr>
              <a:t>a lone flow in a:</a:t>
            </a:r>
          </a:p>
          <a:p>
            <a:pPr algn="r">
              <a:lnSpc>
                <a:spcPct val="150000"/>
              </a:lnSpc>
            </a:pPr>
            <a:r>
              <a:rPr lang="en-GB" dirty="0" smtClean="0">
                <a:solidFill>
                  <a:prstClr val="black"/>
                </a:solidFill>
              </a:rPr>
              <a:t>1Gb/s link</a:t>
            </a:r>
          </a:p>
          <a:p>
            <a:pPr algn="r">
              <a:lnSpc>
                <a:spcPct val="150000"/>
              </a:lnSpc>
            </a:pPr>
            <a:r>
              <a:rPr lang="en-GB" dirty="0" smtClean="0">
                <a:solidFill>
                  <a:prstClr val="black"/>
                </a:solidFill>
              </a:rPr>
              <a:t>80Mb/s link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3361" y="620688"/>
            <a:ext cx="2336165" cy="3954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3361" y="2420888"/>
            <a:ext cx="2245743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en-GB" dirty="0" smtClean="0">
                <a:solidFill>
                  <a:prstClr val="black"/>
                </a:solidFill>
              </a:rPr>
              <a:t>IW: initial window</a:t>
            </a:r>
            <a:br>
              <a:rPr lang="en-GB" dirty="0" smtClean="0">
                <a:solidFill>
                  <a:prstClr val="black"/>
                </a:solidFill>
              </a:rPr>
            </a:br>
            <a:r>
              <a:rPr lang="en-GB" sz="1400" dirty="0" smtClean="0">
                <a:solidFill>
                  <a:prstClr val="black"/>
                </a:solidFill>
              </a:rPr>
              <a:t>(Google has just</a:t>
            </a:r>
            <a:br>
              <a:rPr lang="en-GB" sz="1400" dirty="0" smtClean="0">
                <a:solidFill>
                  <a:prstClr val="black"/>
                </a:solidFill>
              </a:rPr>
            </a:br>
            <a:r>
              <a:rPr lang="en-GB" sz="1400" dirty="0" smtClean="0">
                <a:solidFill>
                  <a:prstClr val="black"/>
                </a:solidFill>
              </a:rPr>
              <a:t>increased from 3 to 10)</a:t>
            </a:r>
          </a:p>
          <a:p>
            <a:pPr algn="r">
              <a:spcBef>
                <a:spcPts val="1200"/>
              </a:spcBef>
            </a:pPr>
            <a:r>
              <a:rPr lang="en-GB" dirty="0" smtClean="0">
                <a:solidFill>
                  <a:prstClr val="black"/>
                </a:solidFill>
              </a:rPr>
              <a:t>R: round trip time</a:t>
            </a:r>
            <a:br>
              <a:rPr lang="en-GB" dirty="0" smtClean="0">
                <a:solidFill>
                  <a:prstClr val="black"/>
                </a:solidFill>
              </a:rPr>
            </a:br>
            <a:r>
              <a:rPr lang="en-GB" sz="1400" dirty="0" smtClean="0">
                <a:solidFill>
                  <a:prstClr val="black"/>
                </a:solidFill>
              </a:rPr>
              <a:t>(~20ms: intra-UK</a:t>
            </a:r>
            <a:br>
              <a:rPr lang="en-GB" sz="1400" dirty="0" smtClean="0">
                <a:solidFill>
                  <a:prstClr val="black"/>
                </a:solidFill>
              </a:rPr>
            </a:br>
            <a:r>
              <a:rPr lang="en-GB" sz="1400" dirty="0" smtClean="0">
                <a:solidFill>
                  <a:prstClr val="black"/>
                </a:solidFill>
              </a:rPr>
              <a:t>~200ms inter-continent)</a:t>
            </a:r>
          </a:p>
          <a:p>
            <a:pPr algn="r">
              <a:spcBef>
                <a:spcPts val="1200"/>
              </a:spcBef>
            </a:pPr>
            <a:r>
              <a:rPr lang="en-GB" dirty="0" smtClean="0">
                <a:solidFill>
                  <a:prstClr val="black"/>
                </a:solidFill>
              </a:rPr>
              <a:t>X: bottleneck capacity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416" y="3789040"/>
            <a:ext cx="4010620" cy="3068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657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/>
                <a:cs typeface="Gill Sans MT"/>
              </a:rPr>
              <a:t>CDF </a:t>
            </a:r>
            <a:r>
              <a:rPr lang="en-US" dirty="0" err="1" smtClean="0">
                <a:latin typeface="Gill Sans MT"/>
                <a:cs typeface="Gill Sans MT"/>
              </a:rPr>
              <a:t>w.r.t</a:t>
            </a:r>
            <a:r>
              <a:rPr lang="en-US" dirty="0" smtClean="0">
                <a:latin typeface="Gill Sans MT"/>
                <a:cs typeface="Gill Sans MT"/>
              </a:rPr>
              <a:t> # of Flows</a:t>
            </a:r>
            <a:endParaRPr lang="en-US" dirty="0">
              <a:latin typeface="Gill Sans MT"/>
              <a:cs typeface="Gill Sans MT"/>
            </a:endParaRPr>
          </a:p>
        </p:txBody>
      </p:sp>
      <p:pic>
        <p:nvPicPr>
          <p:cNvPr id="8" name="Content Placeholder 7" descr="flowfrac_cdf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034" r="-21034"/>
          <a:stretch>
            <a:fillRect/>
          </a:stretch>
        </p:blipFill>
        <p:spPr/>
      </p:pic>
      <p:sp>
        <p:nvSpPr>
          <p:cNvPr id="9" name="TextBox 8"/>
          <p:cNvSpPr txBox="1"/>
          <p:nvPr/>
        </p:nvSpPr>
        <p:spPr>
          <a:xfrm>
            <a:off x="2003539" y="6126162"/>
            <a:ext cx="5279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Gill Sans MT"/>
                <a:cs typeface="Gill Sans MT"/>
              </a:rPr>
              <a:t>Fig. 1: Prob. of number of flows seen for a given flow size</a:t>
            </a:r>
            <a:endParaRPr lang="en-US" dirty="0">
              <a:solidFill>
                <a:prstClr val="black"/>
              </a:solidFill>
              <a:latin typeface="Gill Sans MT"/>
              <a:cs typeface="Gill Sans MT"/>
            </a:endParaRPr>
          </a:p>
        </p:txBody>
      </p:sp>
      <p:pic>
        <p:nvPicPr>
          <p:cNvPr id="13" name="Picture 12" descr="flowfrac_cdf_zoo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536" y="1336046"/>
            <a:ext cx="6173062" cy="474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61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/>
                <a:cs typeface="Gill Sans MT"/>
              </a:rPr>
              <a:t>CDF </a:t>
            </a:r>
            <a:r>
              <a:rPr lang="en-US" dirty="0" err="1" smtClean="0">
                <a:latin typeface="Gill Sans MT"/>
                <a:cs typeface="Gill Sans MT"/>
              </a:rPr>
              <a:t>w.r.t</a:t>
            </a:r>
            <a:r>
              <a:rPr lang="en-US" dirty="0" smtClean="0">
                <a:latin typeface="Gill Sans MT"/>
                <a:cs typeface="Gill Sans MT"/>
              </a:rPr>
              <a:t> Fraction of Bytes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2118" y="6165036"/>
            <a:ext cx="5279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Gill Sans MT"/>
                <a:cs typeface="Gill Sans MT"/>
              </a:rPr>
              <a:t>Fig. 2: Prob. of fraction of total bytes transferred for a given flow size</a:t>
            </a:r>
            <a:endParaRPr lang="en-US" dirty="0">
              <a:solidFill>
                <a:prstClr val="black"/>
              </a:solidFill>
              <a:latin typeface="Gill Sans MT"/>
              <a:cs typeface="Gill Sans MT"/>
            </a:endParaRPr>
          </a:p>
        </p:txBody>
      </p:sp>
      <p:pic>
        <p:nvPicPr>
          <p:cNvPr id="7" name="Content Placeholder 6" descr="bytes_frac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0737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survey </a:t>
            </a:r>
            <a:br>
              <a:rPr lang="en-GB" dirty="0" smtClean="0"/>
            </a:br>
            <a:r>
              <a:rPr lang="en-GB" dirty="0" smtClean="0"/>
              <a:t>of latency reducing techniques </a:t>
            </a:r>
            <a:br>
              <a:rPr lang="en-GB" dirty="0" smtClean="0"/>
            </a:br>
            <a:r>
              <a:rPr lang="en-GB" dirty="0" smtClean="0"/>
              <a:t>and their merits</a:t>
            </a:r>
            <a:br>
              <a:rPr lang="en-GB" dirty="0" smtClean="0"/>
            </a:br>
            <a:r>
              <a:rPr lang="en-GB" sz="3100" i="1" dirty="0" smtClean="0"/>
              <a:t>a work in progress</a:t>
            </a:r>
            <a:endParaRPr lang="en-GB" sz="31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Bob Briscoe</a:t>
            </a:r>
            <a:r>
              <a:rPr lang="en-GB" dirty="0" smtClean="0"/>
              <a:t>, Anna Brunstrom, </a:t>
            </a:r>
            <a:r>
              <a:rPr lang="en-GB" dirty="0"/>
              <a:t>Gorry </a:t>
            </a:r>
            <a:r>
              <a:rPr lang="en-GB" dirty="0" smtClean="0"/>
              <a:t>Fairhurst, Stein </a:t>
            </a:r>
            <a:r>
              <a:rPr lang="en-GB" dirty="0" err="1"/>
              <a:t>Gjessing</a:t>
            </a:r>
            <a:r>
              <a:rPr lang="en-GB" dirty="0"/>
              <a:t>, </a:t>
            </a:r>
            <a:r>
              <a:rPr lang="en-GB" dirty="0" smtClean="0"/>
              <a:t>David </a:t>
            </a:r>
            <a:r>
              <a:rPr lang="en-GB" dirty="0"/>
              <a:t>Hayes, </a:t>
            </a:r>
            <a:r>
              <a:rPr lang="en-GB" dirty="0" smtClean="0"/>
              <a:t>Andreas </a:t>
            </a:r>
            <a:r>
              <a:rPr lang="en-GB" dirty="0" err="1" smtClean="0"/>
              <a:t>Petlund</a:t>
            </a:r>
            <a:r>
              <a:rPr lang="en-GB" dirty="0" smtClean="0"/>
              <a:t>, </a:t>
            </a:r>
            <a:r>
              <a:rPr lang="en-GB" dirty="0"/>
              <a:t>David Ros, </a:t>
            </a:r>
            <a:r>
              <a:rPr lang="en-GB" dirty="0" err="1" smtClean="0"/>
              <a:t>Ing-Jyh</a:t>
            </a:r>
            <a:r>
              <a:rPr lang="en-GB" dirty="0" smtClean="0"/>
              <a:t> Tsang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413" y="262275"/>
            <a:ext cx="2687296" cy="956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80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 for this talk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industry roadmap of techniques</a:t>
            </a:r>
          </a:p>
          <a:p>
            <a:r>
              <a:rPr lang="en-GB" dirty="0" smtClean="0"/>
              <a:t>gain </a:t>
            </a:r>
            <a:r>
              <a:rPr lang="en-GB" dirty="0" err="1" smtClean="0"/>
              <a:t>vs</a:t>
            </a:r>
            <a:r>
              <a:rPr lang="en-GB" dirty="0" smtClean="0"/>
              <a:t> pain</a:t>
            </a:r>
          </a:p>
          <a:p>
            <a:pPr lvl="1"/>
            <a:r>
              <a:rPr lang="en-GB" dirty="0" smtClean="0"/>
              <a:t>latency reduction against </a:t>
            </a:r>
            <a:r>
              <a:rPr lang="en-GB" dirty="0" err="1" smtClean="0"/>
              <a:t>deployability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“A Survey of Latency Reducing Techniques and their Merits”</a:t>
            </a:r>
          </a:p>
          <a:p>
            <a:pPr lvl="1"/>
            <a:r>
              <a:rPr lang="en-GB" dirty="0" smtClean="0"/>
              <a:t>~190 references</a:t>
            </a:r>
          </a:p>
          <a:p>
            <a:pPr lvl="1"/>
            <a:r>
              <a:rPr lang="en-GB" dirty="0" smtClean="0"/>
              <a:t>a work in progress </a:t>
            </a:r>
          </a:p>
          <a:p>
            <a:pPr lvl="1"/>
            <a:r>
              <a:rPr lang="en-GB" dirty="0" smtClean="0"/>
              <a:t>available soon via </a:t>
            </a:r>
            <a:r>
              <a:rPr lang="en-GB" dirty="0">
                <a:hlinkClick r:id="rId2"/>
              </a:rPr>
              <a:t>http://riteproject.eu/publications/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evolved from BT roadmap work, but repurposed</a:t>
            </a:r>
          </a:p>
          <a:p>
            <a:pPr lvl="1"/>
            <a:r>
              <a:rPr lang="en-GB" dirty="0" smtClean="0"/>
              <a:t>a company tries to prioritise the quick wins</a:t>
            </a:r>
          </a:p>
          <a:p>
            <a:pPr lvl="1"/>
            <a:r>
              <a:rPr lang="en-GB" dirty="0" smtClean="0"/>
              <a:t>an industry also needs to identify hard problems being avoided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7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267200" y="5731099"/>
            <a:ext cx="4572000" cy="693312"/>
          </a:xfrm>
          <a:prstGeom prst="roundRect">
            <a:avLst/>
          </a:prstGeom>
          <a:solidFill>
            <a:schemeClr val="accent6">
              <a:lumMod val="75000"/>
              <a:alpha val="65098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1295400"/>
            <a:ext cx="3810000" cy="1731135"/>
          </a:xfrm>
          <a:prstGeom prst="roundRect">
            <a:avLst/>
          </a:prstGeom>
          <a:solidFill>
            <a:schemeClr val="accent3"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267200" y="1295400"/>
            <a:ext cx="4572000" cy="2743200"/>
          </a:xfrm>
          <a:prstGeom prst="roundRect">
            <a:avLst/>
          </a:prstGeom>
          <a:solidFill>
            <a:srgbClr val="A6C6C3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b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28600" y="3073758"/>
            <a:ext cx="3810000" cy="2133600"/>
          </a:xfrm>
          <a:prstGeom prst="roundRect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67200" y="4114800"/>
            <a:ext cx="4572000" cy="1524000"/>
          </a:xfrm>
          <a:prstGeom prst="roundRect">
            <a:avLst/>
          </a:prstGeom>
          <a:solidFill>
            <a:srgbClr val="FF99CC">
              <a:alpha val="64706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latency-reducing techniques</a:t>
            </a:r>
            <a:br>
              <a:rPr lang="en-GB" dirty="0" smtClean="0"/>
            </a:br>
            <a:r>
              <a:rPr lang="en-GB" sz="2200" dirty="0" smtClean="0"/>
              <a:t>organised by sources of delay</a:t>
            </a:r>
            <a:endParaRPr lang="en-GB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657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3.1 Structural delays</a:t>
            </a:r>
          </a:p>
          <a:p>
            <a:pPr marL="457200" lvl="1" indent="0">
              <a:buNone/>
            </a:pPr>
            <a:r>
              <a:rPr lang="en-GB" sz="1100" dirty="0" smtClean="0"/>
              <a:t>3.1.1 Server placement</a:t>
            </a:r>
          </a:p>
          <a:p>
            <a:pPr marL="457200" lvl="1" indent="0">
              <a:buNone/>
            </a:pPr>
            <a:r>
              <a:rPr lang="en-GB" sz="1100" dirty="0" smtClean="0"/>
              <a:t>3.1.2 Sub-optimal route latency </a:t>
            </a:r>
          </a:p>
          <a:p>
            <a:pPr marL="457200" lvl="1" indent="0">
              <a:buNone/>
            </a:pPr>
            <a:r>
              <a:rPr lang="en-GB" sz="1100" dirty="0" smtClean="0"/>
              <a:t>3.1.3 </a:t>
            </a:r>
            <a:r>
              <a:rPr lang="en-GB" sz="1100" dirty="0"/>
              <a:t>Name resolution</a:t>
            </a:r>
          </a:p>
          <a:p>
            <a:pPr marL="914400" lvl="2" indent="0">
              <a:buNone/>
            </a:pPr>
            <a:endParaRPr lang="en-GB" sz="800" dirty="0"/>
          </a:p>
          <a:p>
            <a:pPr marL="914400" lvl="2" indent="0">
              <a:buNone/>
            </a:pPr>
            <a:endParaRPr lang="en-GB" sz="800" dirty="0" smtClean="0"/>
          </a:p>
          <a:p>
            <a:pPr marL="457200" lvl="1" indent="0">
              <a:buNone/>
            </a:pPr>
            <a:r>
              <a:rPr lang="en-GB" sz="1100" dirty="0" smtClean="0"/>
              <a:t>3.1.4 Content placement</a:t>
            </a:r>
          </a:p>
          <a:p>
            <a:pPr marL="914400" lvl="2" indent="0">
              <a:buNone/>
            </a:pPr>
            <a:endParaRPr lang="en-GB" sz="800" dirty="0" smtClean="0"/>
          </a:p>
          <a:p>
            <a:pPr marL="914400" lvl="2" indent="0">
              <a:buNone/>
            </a:pPr>
            <a:endParaRPr lang="en-GB" sz="800" dirty="0" smtClean="0"/>
          </a:p>
          <a:p>
            <a:pPr marL="0" indent="0">
              <a:buNone/>
            </a:pPr>
            <a:r>
              <a:rPr lang="en-GB" sz="1800" dirty="0" smtClean="0"/>
              <a:t>3.2 Interaction between endpoints</a:t>
            </a:r>
          </a:p>
          <a:p>
            <a:pPr marL="457200" lvl="1" indent="0">
              <a:buNone/>
            </a:pPr>
            <a:r>
              <a:rPr lang="en-GB" sz="1100" dirty="0" smtClean="0"/>
              <a:t>3.2.1 Protocol Initialisation</a:t>
            </a:r>
          </a:p>
          <a:p>
            <a:pPr marL="914400" lvl="2" indent="0">
              <a:buNone/>
            </a:pPr>
            <a:endParaRPr lang="en-GB" sz="800" dirty="0" smtClean="0"/>
          </a:p>
          <a:p>
            <a:pPr marL="914400" lvl="2" indent="0">
              <a:buNone/>
            </a:pPr>
            <a:endParaRPr lang="en-GB" sz="800" dirty="0" smtClean="0"/>
          </a:p>
          <a:p>
            <a:pPr marL="457200" lvl="1" indent="0">
              <a:buNone/>
            </a:pPr>
            <a:r>
              <a:rPr lang="en-GB" sz="1100" dirty="0" smtClean="0"/>
              <a:t>3.2.2 Secure session initialisation</a:t>
            </a:r>
          </a:p>
          <a:p>
            <a:pPr marL="914400" lvl="2" indent="0">
              <a:buNone/>
            </a:pPr>
            <a:endParaRPr lang="en-GB" sz="800" dirty="0" smtClean="0"/>
          </a:p>
          <a:p>
            <a:pPr marL="914400" lvl="2" indent="0">
              <a:buNone/>
            </a:pPr>
            <a:endParaRPr lang="en-GB" sz="800" dirty="0" smtClean="0"/>
          </a:p>
          <a:p>
            <a:pPr marL="914400" lvl="2" indent="0">
              <a:buNone/>
            </a:pPr>
            <a:endParaRPr lang="en-GB" sz="800" dirty="0" smtClean="0"/>
          </a:p>
          <a:p>
            <a:pPr marL="457200" lvl="1" indent="0">
              <a:buNone/>
            </a:pPr>
            <a:r>
              <a:rPr lang="en-GB" sz="1100" dirty="0" smtClean="0"/>
              <a:t>3.2.3 Packet loss recovery delays:</a:t>
            </a:r>
          </a:p>
          <a:p>
            <a:pPr marL="914400" lvl="2" indent="0">
              <a:buNone/>
            </a:pPr>
            <a:endParaRPr lang="en-GB" sz="800" dirty="0" smtClean="0"/>
          </a:p>
          <a:p>
            <a:pPr marL="914400" lvl="2" indent="0">
              <a:buNone/>
            </a:pPr>
            <a:endParaRPr lang="en-GB" sz="800" dirty="0" smtClean="0"/>
          </a:p>
          <a:p>
            <a:pPr marL="914400" lvl="2" indent="0">
              <a:buNone/>
            </a:pPr>
            <a:endParaRPr lang="en-GB" sz="800" dirty="0" smtClean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4495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3.3 Reducing delays along transmission paths</a:t>
            </a:r>
          </a:p>
          <a:p>
            <a:pPr marL="457200" lvl="1" indent="0">
              <a:buNone/>
            </a:pPr>
            <a:r>
              <a:rPr lang="en-GB" sz="1100" dirty="0" smtClean="0"/>
              <a:t>3.3.1 Propagation delay</a:t>
            </a:r>
          </a:p>
          <a:p>
            <a:pPr marL="914400" lvl="2" indent="0">
              <a:buNone/>
            </a:pPr>
            <a:endParaRPr lang="en-GB" sz="800" dirty="0" smtClean="0"/>
          </a:p>
          <a:p>
            <a:pPr marL="914400" lvl="2" indent="0">
              <a:buNone/>
            </a:pPr>
            <a:endParaRPr lang="en-GB" sz="800" dirty="0" smtClean="0"/>
          </a:p>
          <a:p>
            <a:pPr marL="914400" lvl="2" indent="0">
              <a:buNone/>
            </a:pPr>
            <a:endParaRPr lang="en-GB" sz="800" dirty="0" smtClean="0"/>
          </a:p>
          <a:p>
            <a:pPr marL="457200" lvl="1" indent="0">
              <a:buNone/>
            </a:pPr>
            <a:r>
              <a:rPr lang="en-GB" sz="1100" dirty="0" smtClean="0"/>
              <a:t>3.3.2 Switching/routing delay</a:t>
            </a:r>
          </a:p>
          <a:p>
            <a:pPr marL="457200" lvl="1" indent="0">
              <a:buNone/>
            </a:pPr>
            <a:r>
              <a:rPr lang="en-GB" sz="1100" dirty="0" smtClean="0"/>
              <a:t>3.3.3 </a:t>
            </a:r>
            <a:r>
              <a:rPr lang="en-GB" sz="1100" dirty="0" err="1" smtClean="0"/>
              <a:t>Queueing</a:t>
            </a:r>
            <a:r>
              <a:rPr lang="en-GB" sz="1100" dirty="0" smtClean="0"/>
              <a:t> delay</a:t>
            </a:r>
          </a:p>
          <a:p>
            <a:pPr marL="914400" lvl="2" indent="0">
              <a:buNone/>
            </a:pPr>
            <a:endParaRPr lang="en-GB" sz="800" dirty="0"/>
          </a:p>
          <a:p>
            <a:pPr marL="914400" lvl="2" indent="0">
              <a:buNone/>
            </a:pPr>
            <a:endParaRPr lang="en-GB" sz="800" dirty="0" smtClean="0"/>
          </a:p>
          <a:p>
            <a:pPr marL="914400" lvl="2" indent="0">
              <a:buNone/>
            </a:pPr>
            <a:endParaRPr lang="en-GB" sz="800" dirty="0" smtClean="0"/>
          </a:p>
          <a:p>
            <a:pPr marL="914400" lvl="2" indent="0">
              <a:buNone/>
            </a:pPr>
            <a:endParaRPr lang="en-GB" sz="800" dirty="0"/>
          </a:p>
          <a:p>
            <a:pPr marL="914400" lvl="2" indent="0">
              <a:buNone/>
            </a:pPr>
            <a:endParaRPr lang="en-GB" sz="800" dirty="0" smtClean="0"/>
          </a:p>
          <a:p>
            <a:pPr marL="914400" lvl="2" indent="0">
              <a:buNone/>
            </a:pPr>
            <a:endParaRPr lang="en-GB" sz="800" dirty="0" smtClean="0"/>
          </a:p>
          <a:p>
            <a:pPr marL="457200" lvl="1" indent="0">
              <a:buNone/>
            </a:pPr>
            <a:r>
              <a:rPr lang="en-GB" sz="1100" dirty="0" smtClean="0"/>
              <a:t>3.3.4 Error correction delays</a:t>
            </a:r>
          </a:p>
          <a:p>
            <a:pPr marL="914400" lvl="2" indent="0">
              <a:buNone/>
            </a:pPr>
            <a:endParaRPr lang="en-GB" sz="800" dirty="0" smtClean="0"/>
          </a:p>
          <a:p>
            <a:pPr marL="914400" lvl="2" indent="0">
              <a:buNone/>
            </a:pPr>
            <a:endParaRPr lang="en-GB" sz="800" dirty="0" smtClean="0"/>
          </a:p>
          <a:p>
            <a:pPr marL="0" indent="0">
              <a:buNone/>
            </a:pPr>
            <a:r>
              <a:rPr lang="en-GB" sz="1800" dirty="0" smtClean="0"/>
              <a:t>3.4 Reducing delays related to link capacities</a:t>
            </a:r>
          </a:p>
          <a:p>
            <a:pPr marL="457200" lvl="1" indent="0">
              <a:buNone/>
            </a:pPr>
            <a:r>
              <a:rPr lang="en-GB" sz="1100" dirty="0"/>
              <a:t>3.4.1 Insufficient capacity</a:t>
            </a:r>
          </a:p>
          <a:p>
            <a:pPr marL="457200" lvl="1" indent="0">
              <a:buNone/>
            </a:pPr>
            <a:r>
              <a:rPr lang="en-GB" sz="1100" dirty="0"/>
              <a:t>3.4.2 Redundant </a:t>
            </a:r>
            <a:r>
              <a:rPr lang="en-GB" sz="1100" dirty="0" smtClean="0"/>
              <a:t>information</a:t>
            </a:r>
            <a:endParaRPr lang="en-GB" sz="1100" dirty="0"/>
          </a:p>
          <a:p>
            <a:pPr marL="457200" lvl="1" indent="0">
              <a:buNone/>
            </a:pPr>
            <a:r>
              <a:rPr lang="en-GB" sz="1100" dirty="0"/>
              <a:t>3.4.3 Under-utilised capacity</a:t>
            </a:r>
          </a:p>
          <a:p>
            <a:pPr marL="914400" lvl="2" indent="0">
              <a:buNone/>
            </a:pPr>
            <a:endParaRPr lang="en-GB" sz="800" dirty="0" smtClean="0"/>
          </a:p>
          <a:p>
            <a:pPr marL="914400" lvl="2" indent="0">
              <a:buNone/>
            </a:pPr>
            <a:endParaRPr lang="en-GB" sz="800" dirty="0" smtClean="0"/>
          </a:p>
          <a:p>
            <a:pPr marL="457200" lvl="1" indent="0">
              <a:buNone/>
            </a:pPr>
            <a:r>
              <a:rPr lang="en-GB" sz="1100" dirty="0" smtClean="0"/>
              <a:t>3.4.4 Collateral damage</a:t>
            </a:r>
          </a:p>
          <a:p>
            <a:pPr marL="457200" lvl="1" indent="0">
              <a:buNone/>
            </a:pPr>
            <a:r>
              <a:rPr lang="en-GB" sz="1100" dirty="0" smtClean="0"/>
              <a:t>3.4.4 Medium acquisition delays</a:t>
            </a:r>
          </a:p>
          <a:p>
            <a:pPr marL="0" indent="0">
              <a:buNone/>
            </a:pPr>
            <a:r>
              <a:rPr lang="en-GB" sz="1800" dirty="0" smtClean="0"/>
              <a:t>3.5 Intra-end-host delays</a:t>
            </a:r>
          </a:p>
          <a:p>
            <a:pPr marL="457200" lvl="1" indent="0">
              <a:buNone/>
            </a:pPr>
            <a:r>
              <a:rPr lang="en-GB" sz="1100" dirty="0" smtClean="0"/>
              <a:t>3.5.1 Transport Protocol Stack buffering</a:t>
            </a:r>
          </a:p>
          <a:p>
            <a:pPr marL="457200" lvl="1" indent="0">
              <a:buNone/>
            </a:pPr>
            <a:r>
              <a:rPr lang="en-GB" sz="1100" dirty="0" smtClean="0"/>
              <a:t>3.5.2 Operating system delay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53536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4267200" y="5731099"/>
            <a:ext cx="4572000" cy="693312"/>
          </a:xfrm>
          <a:prstGeom prst="roundRect">
            <a:avLst/>
          </a:prstGeom>
          <a:solidFill>
            <a:schemeClr val="accent6">
              <a:lumMod val="75000"/>
              <a:alpha val="65098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8600" y="1295400"/>
            <a:ext cx="3810000" cy="1731135"/>
          </a:xfrm>
          <a:prstGeom prst="roundRect">
            <a:avLst/>
          </a:prstGeom>
          <a:solidFill>
            <a:schemeClr val="accent3"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267200" y="1295400"/>
            <a:ext cx="4572000" cy="2743200"/>
          </a:xfrm>
          <a:prstGeom prst="roundRect">
            <a:avLst/>
          </a:prstGeom>
          <a:solidFill>
            <a:srgbClr val="A6C6C3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b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3073758"/>
            <a:ext cx="3810000" cy="2133600"/>
          </a:xfrm>
          <a:prstGeom prst="roundRect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67200" y="4114800"/>
            <a:ext cx="4572000" cy="1524000"/>
          </a:xfrm>
          <a:prstGeom prst="roundRect">
            <a:avLst/>
          </a:prstGeom>
          <a:solidFill>
            <a:srgbClr val="FF99CC">
              <a:alpha val="64706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latency-reducing techniques</a:t>
            </a:r>
            <a:br>
              <a:rPr lang="en-GB" dirty="0" smtClean="0"/>
            </a:br>
            <a:r>
              <a:rPr lang="en-GB" sz="2200" dirty="0" smtClean="0"/>
              <a:t>organised by sources of delay</a:t>
            </a:r>
            <a:endParaRPr lang="en-GB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657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3.1 Structural delays</a:t>
            </a:r>
          </a:p>
          <a:p>
            <a:pPr marL="457200" lvl="1" indent="0">
              <a:buNone/>
            </a:pPr>
            <a:r>
              <a:rPr lang="en-GB" sz="1100" dirty="0" smtClean="0"/>
              <a:t>3.1.1 Server placement</a:t>
            </a:r>
          </a:p>
          <a:p>
            <a:pPr marL="457200" lvl="1" indent="0">
              <a:buNone/>
            </a:pPr>
            <a:r>
              <a:rPr lang="en-GB" sz="1100" dirty="0" smtClean="0"/>
              <a:t>3.1.2 Sub-optimal route latency </a:t>
            </a:r>
          </a:p>
          <a:p>
            <a:pPr marL="457200" lvl="1" indent="0">
              <a:buNone/>
            </a:pPr>
            <a:r>
              <a:rPr lang="en-GB" sz="1100" dirty="0" smtClean="0"/>
              <a:t>3.1.3 </a:t>
            </a:r>
            <a:r>
              <a:rPr lang="en-GB" sz="1100" dirty="0"/>
              <a:t>Name resolution</a:t>
            </a:r>
          </a:p>
          <a:p>
            <a:pPr marL="914400" lvl="2" indent="0">
              <a:buNone/>
            </a:pPr>
            <a:r>
              <a:rPr lang="en-GB" sz="800" dirty="0" smtClean="0"/>
              <a:t>3.1.3.1 </a:t>
            </a:r>
            <a:r>
              <a:rPr lang="en-GB" sz="800" dirty="0"/>
              <a:t>DNS cache placement</a:t>
            </a:r>
          </a:p>
          <a:p>
            <a:pPr marL="914400" lvl="2" indent="0">
              <a:buNone/>
            </a:pPr>
            <a:r>
              <a:rPr lang="en-GB" sz="800" dirty="0" smtClean="0"/>
              <a:t>3.1.3.2 </a:t>
            </a:r>
            <a:r>
              <a:rPr lang="en-GB" sz="800" dirty="0"/>
              <a:t>DNS cache pre-fetching</a:t>
            </a:r>
            <a:endParaRPr lang="en-GB" sz="1100" dirty="0" smtClean="0"/>
          </a:p>
          <a:p>
            <a:pPr marL="457200" lvl="1" indent="0">
              <a:buNone/>
            </a:pPr>
            <a:r>
              <a:rPr lang="en-GB" sz="1100" dirty="0" smtClean="0"/>
              <a:t>3.1.4 Content placement</a:t>
            </a:r>
          </a:p>
          <a:p>
            <a:pPr marL="914400" lvl="2" indent="0">
              <a:buNone/>
            </a:pPr>
            <a:r>
              <a:rPr lang="en-GB" sz="800" dirty="0" smtClean="0"/>
              <a:t>3.1.4.1 Proxies and caches</a:t>
            </a:r>
          </a:p>
          <a:p>
            <a:pPr marL="914400" lvl="2" indent="0">
              <a:buNone/>
            </a:pPr>
            <a:r>
              <a:rPr lang="en-GB" sz="800" dirty="0" smtClean="0"/>
              <a:t>3.1.4.2 Prediction and latency hiding</a:t>
            </a:r>
          </a:p>
          <a:p>
            <a:pPr marL="0" indent="0">
              <a:buNone/>
            </a:pPr>
            <a:r>
              <a:rPr lang="en-GB" sz="1800" dirty="0" smtClean="0"/>
              <a:t>3.2 Interaction between endpoints</a:t>
            </a:r>
          </a:p>
          <a:p>
            <a:pPr marL="457200" lvl="1" indent="0">
              <a:buNone/>
            </a:pPr>
            <a:r>
              <a:rPr lang="en-GB" sz="1100" dirty="0" smtClean="0"/>
              <a:t>3.2.1 Protocol Initialisation</a:t>
            </a:r>
          </a:p>
          <a:p>
            <a:pPr marL="914400" lvl="2" indent="0">
              <a:buNone/>
            </a:pPr>
            <a:r>
              <a:rPr lang="en-GB" sz="800" dirty="0" smtClean="0"/>
              <a:t>3.2.1.1 TCP fast open</a:t>
            </a:r>
          </a:p>
          <a:p>
            <a:pPr marL="914400" lvl="2" indent="0">
              <a:buNone/>
            </a:pPr>
            <a:r>
              <a:rPr lang="en-GB" sz="800" dirty="0" smtClean="0"/>
              <a:t>3.2.1.2 Pipelining</a:t>
            </a:r>
          </a:p>
          <a:p>
            <a:pPr marL="457200" lvl="1" indent="0">
              <a:buNone/>
            </a:pPr>
            <a:r>
              <a:rPr lang="en-GB" sz="1100" dirty="0" smtClean="0"/>
              <a:t>3.2.2 Secure session initialisation</a:t>
            </a:r>
          </a:p>
          <a:p>
            <a:pPr marL="914400" lvl="2" indent="0">
              <a:buNone/>
            </a:pPr>
            <a:r>
              <a:rPr lang="en-GB" sz="800" dirty="0" smtClean="0"/>
              <a:t>3.2.2.1 Transport layer security negotiation</a:t>
            </a:r>
          </a:p>
          <a:p>
            <a:pPr marL="914400" lvl="2" indent="0">
              <a:buNone/>
            </a:pPr>
            <a:r>
              <a:rPr lang="en-GB" sz="800" dirty="0" smtClean="0"/>
              <a:t>3.2.2.2 Building encryption into TCP</a:t>
            </a:r>
          </a:p>
          <a:p>
            <a:pPr marL="914400" lvl="2" indent="0">
              <a:buNone/>
            </a:pPr>
            <a:r>
              <a:rPr lang="en-GB" sz="800" dirty="0" smtClean="0"/>
              <a:t>3.2.2.3 Bootstrapping security from the DNS</a:t>
            </a:r>
          </a:p>
          <a:p>
            <a:pPr marL="457200" lvl="1" indent="0">
              <a:buNone/>
            </a:pPr>
            <a:r>
              <a:rPr lang="en-GB" sz="1100" dirty="0" smtClean="0"/>
              <a:t>3.2.3 Packet loss recovery delays:</a:t>
            </a:r>
          </a:p>
          <a:p>
            <a:pPr marL="914400" lvl="2" indent="0">
              <a:buNone/>
            </a:pPr>
            <a:r>
              <a:rPr lang="en-GB" sz="800" dirty="0" smtClean="0"/>
              <a:t>3.2.3.1 Application tolerance to errors and order of delivery</a:t>
            </a:r>
          </a:p>
          <a:p>
            <a:pPr marL="914400" lvl="2" indent="0">
              <a:buNone/>
            </a:pPr>
            <a:r>
              <a:rPr lang="en-GB" sz="800" dirty="0" smtClean="0"/>
              <a:t>3.2.3.2 Reduce error detection time</a:t>
            </a:r>
          </a:p>
          <a:p>
            <a:pPr marL="914400" lvl="2" indent="0">
              <a:buNone/>
            </a:pPr>
            <a:r>
              <a:rPr lang="en-GB" sz="800" dirty="0" smtClean="0"/>
              <a:t>3.2.3.3 Add redundancy</a:t>
            </a:r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4495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3.3 Reducing delays along transmission paths</a:t>
            </a:r>
          </a:p>
          <a:p>
            <a:pPr marL="457200" lvl="1" indent="0">
              <a:buNone/>
            </a:pPr>
            <a:r>
              <a:rPr lang="en-GB" sz="1100" dirty="0" smtClean="0"/>
              <a:t>3.3.1 Propagation delay</a:t>
            </a:r>
          </a:p>
          <a:p>
            <a:pPr marL="914400" lvl="2" indent="0">
              <a:buNone/>
            </a:pPr>
            <a:r>
              <a:rPr lang="en-GB" sz="800" dirty="0" smtClean="0"/>
              <a:t>3.3.1.1 Straighter cable paths</a:t>
            </a:r>
          </a:p>
          <a:p>
            <a:pPr marL="914400" lvl="2" indent="0">
              <a:buNone/>
            </a:pPr>
            <a:r>
              <a:rPr lang="en-GB" sz="800" dirty="0" smtClean="0"/>
              <a:t>3.3.1.2 Higher signal velocity</a:t>
            </a:r>
          </a:p>
          <a:p>
            <a:pPr marL="914400" lvl="2" indent="0">
              <a:buNone/>
            </a:pPr>
            <a:r>
              <a:rPr lang="en-GB" sz="800" dirty="0" smtClean="0"/>
              <a:t>3.3.1.3 Combining higher signal velocity and straighter routes</a:t>
            </a:r>
          </a:p>
          <a:p>
            <a:pPr marL="457200" lvl="1" indent="0">
              <a:buNone/>
            </a:pPr>
            <a:r>
              <a:rPr lang="en-GB" sz="1100" dirty="0" smtClean="0"/>
              <a:t>3.3.2 Switching/routing delay</a:t>
            </a:r>
          </a:p>
          <a:p>
            <a:pPr marL="457200" lvl="1" indent="0">
              <a:buNone/>
            </a:pPr>
            <a:r>
              <a:rPr lang="en-GB" sz="1100" dirty="0" smtClean="0"/>
              <a:t>3.3.3 </a:t>
            </a:r>
            <a:r>
              <a:rPr lang="en-GB" sz="1100" dirty="0" err="1" smtClean="0"/>
              <a:t>Queueing</a:t>
            </a:r>
            <a:r>
              <a:rPr lang="en-GB" sz="1100" dirty="0" smtClean="0"/>
              <a:t> delay</a:t>
            </a:r>
          </a:p>
          <a:p>
            <a:pPr marL="914400" lvl="2" indent="0">
              <a:buNone/>
            </a:pPr>
            <a:r>
              <a:rPr lang="en-GB" sz="800" dirty="0" smtClean="0"/>
              <a:t>3.3.3.1 </a:t>
            </a:r>
            <a:r>
              <a:rPr lang="en-GB" sz="800" dirty="0"/>
              <a:t>Flow and circuit provisioning</a:t>
            </a:r>
          </a:p>
          <a:p>
            <a:pPr marL="914400" lvl="2" indent="0">
              <a:buNone/>
            </a:pPr>
            <a:r>
              <a:rPr lang="en-GB" sz="800" dirty="0" smtClean="0"/>
              <a:t>3.3.3.2 Packet scheduling</a:t>
            </a:r>
          </a:p>
          <a:p>
            <a:pPr marL="914400" lvl="2" indent="0">
              <a:buNone/>
            </a:pPr>
            <a:r>
              <a:rPr lang="en-GB" sz="800" dirty="0" smtClean="0"/>
              <a:t>3.3.3.3 Traffic shaping and policing</a:t>
            </a:r>
          </a:p>
          <a:p>
            <a:pPr marL="914400" lvl="2" indent="0">
              <a:buNone/>
            </a:pPr>
            <a:r>
              <a:rPr lang="en-GB" sz="800" dirty="0" smtClean="0"/>
              <a:t>3.3.3.4 </a:t>
            </a:r>
            <a:r>
              <a:rPr lang="en-GB" sz="800" dirty="0"/>
              <a:t>Small buffers</a:t>
            </a:r>
          </a:p>
          <a:p>
            <a:pPr marL="914400" lvl="2" indent="0">
              <a:buNone/>
            </a:pPr>
            <a:r>
              <a:rPr lang="en-GB" sz="800" dirty="0" smtClean="0"/>
              <a:t>3.3.3.5 Queue management</a:t>
            </a:r>
          </a:p>
          <a:p>
            <a:pPr marL="914400" lvl="2" indent="0">
              <a:buNone/>
            </a:pPr>
            <a:r>
              <a:rPr lang="en-GB" sz="800" dirty="0" smtClean="0"/>
              <a:t>3.3.3.6 Transport-based queue control</a:t>
            </a:r>
          </a:p>
          <a:p>
            <a:pPr marL="457200" lvl="1" indent="0">
              <a:buNone/>
            </a:pPr>
            <a:r>
              <a:rPr lang="en-GB" sz="1100" dirty="0" smtClean="0"/>
              <a:t>3.3.4 Error correction delays</a:t>
            </a:r>
          </a:p>
          <a:p>
            <a:pPr marL="914400" lvl="2" indent="0">
              <a:buNone/>
            </a:pPr>
            <a:r>
              <a:rPr lang="en-GB" sz="800" dirty="0" smtClean="0"/>
              <a:t>3.3.4.1 Improve channel quality</a:t>
            </a:r>
          </a:p>
          <a:p>
            <a:pPr marL="914400" lvl="2" indent="0">
              <a:buNone/>
            </a:pPr>
            <a:r>
              <a:rPr lang="en-GB" sz="800" dirty="0" smtClean="0"/>
              <a:t>3.3.4.2 Hop based error correction and packet ordering</a:t>
            </a:r>
          </a:p>
          <a:p>
            <a:pPr marL="0" indent="0">
              <a:buNone/>
            </a:pPr>
            <a:r>
              <a:rPr lang="en-GB" sz="1800" dirty="0" smtClean="0"/>
              <a:t>3.4 Reducing delays related to link capacities</a:t>
            </a:r>
          </a:p>
          <a:p>
            <a:pPr marL="457200" lvl="1" indent="0">
              <a:buNone/>
            </a:pPr>
            <a:r>
              <a:rPr lang="en-GB" sz="1100" dirty="0"/>
              <a:t>3.4.1 Insufficient capacity</a:t>
            </a:r>
          </a:p>
          <a:p>
            <a:pPr marL="457200" lvl="1" indent="0">
              <a:buNone/>
            </a:pPr>
            <a:r>
              <a:rPr lang="en-GB" sz="1100" dirty="0"/>
              <a:t>3.4.2 Redundant </a:t>
            </a:r>
            <a:r>
              <a:rPr lang="en-GB" sz="1100" dirty="0" smtClean="0"/>
              <a:t>information</a:t>
            </a:r>
            <a:endParaRPr lang="en-GB" sz="1100" dirty="0"/>
          </a:p>
          <a:p>
            <a:pPr marL="457200" lvl="1" indent="0">
              <a:buNone/>
            </a:pPr>
            <a:r>
              <a:rPr lang="en-GB" sz="1100" dirty="0"/>
              <a:t>3.4.3 Under-utilised capacity</a:t>
            </a:r>
          </a:p>
          <a:p>
            <a:pPr marL="914400" lvl="2" indent="0">
              <a:buNone/>
            </a:pPr>
            <a:r>
              <a:rPr lang="en-GB" sz="800" dirty="0" smtClean="0"/>
              <a:t>3.4.3.1 More aggressive congestion control</a:t>
            </a:r>
          </a:p>
          <a:p>
            <a:pPr marL="914400" lvl="2" indent="0">
              <a:buNone/>
            </a:pPr>
            <a:r>
              <a:rPr lang="en-GB" sz="800" dirty="0" smtClean="0"/>
              <a:t>3.4.3.3 Rapidly sensing available capacity</a:t>
            </a:r>
          </a:p>
          <a:p>
            <a:pPr marL="457200" lvl="1" indent="0">
              <a:buNone/>
            </a:pPr>
            <a:r>
              <a:rPr lang="en-GB" sz="1100" dirty="0" smtClean="0"/>
              <a:t>3.4.4 Collateral damage</a:t>
            </a:r>
          </a:p>
          <a:p>
            <a:pPr marL="457200" lvl="1" indent="0">
              <a:buNone/>
            </a:pPr>
            <a:r>
              <a:rPr lang="en-GB" sz="1100" dirty="0" smtClean="0"/>
              <a:t>3.4.4 Medium acquisition delays</a:t>
            </a:r>
          </a:p>
          <a:p>
            <a:pPr marL="0" indent="0">
              <a:buNone/>
            </a:pPr>
            <a:r>
              <a:rPr lang="en-GB" sz="1800" dirty="0" smtClean="0"/>
              <a:t>3.5 Intra-end-host delays</a:t>
            </a:r>
          </a:p>
          <a:p>
            <a:pPr marL="457200" lvl="1" indent="0">
              <a:buNone/>
            </a:pPr>
            <a:r>
              <a:rPr lang="en-GB" sz="1100" dirty="0" smtClean="0"/>
              <a:t>3.5.1 Transport Protocol Stack buffering</a:t>
            </a:r>
          </a:p>
          <a:p>
            <a:pPr marL="457200" lvl="1" indent="0">
              <a:buNone/>
            </a:pPr>
            <a:r>
              <a:rPr lang="en-GB" sz="1100" dirty="0" smtClean="0"/>
              <a:t>3.5.2 Operating system delay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94789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322" y="334085"/>
            <a:ext cx="672715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 smtClean="0"/>
              <a:t>case (1a): small (20kB) flow </a:t>
            </a:r>
            <a:r>
              <a:rPr lang="en-GB" sz="3600" dirty="0"/>
              <a:t>over </a:t>
            </a:r>
            <a:r>
              <a:rPr lang="en-GB" sz="3600" dirty="0" smtClean="0"/>
              <a:t>WAN</a:t>
            </a:r>
            <a:endParaRPr lang="en-GB" sz="3600" dirty="0"/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1970762" y="1701842"/>
            <a:ext cx="1054104" cy="4155733"/>
          </a:xfrm>
          <a:prstGeom prst="ellipse">
            <a:avLst/>
          </a:prstGeom>
          <a:solidFill>
            <a:srgbClr val="A6C6C3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DCTCP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987297" y="4424339"/>
            <a:ext cx="2362199" cy="1427654"/>
          </a:xfrm>
          <a:prstGeom prst="ellipse">
            <a:avLst/>
          </a:prstGeom>
          <a:solidFill>
            <a:schemeClr val="accent3"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DNS pre-fetch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144040" y="1170001"/>
            <a:ext cx="7458964" cy="4687575"/>
          </a:xfrm>
          <a:custGeom>
            <a:avLst/>
            <a:gdLst>
              <a:gd name="connsiteX0" fmla="*/ 12878 w 6941712"/>
              <a:gd name="connsiteY0" fmla="*/ 0 h 4430333"/>
              <a:gd name="connsiteX1" fmla="*/ 0 w 6941712"/>
              <a:gd name="connsiteY1" fmla="*/ 4430333 h 4430333"/>
              <a:gd name="connsiteX2" fmla="*/ 6941712 w 6941712"/>
              <a:gd name="connsiteY2" fmla="*/ 4417454 h 443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41712" h="4430333">
                <a:moveTo>
                  <a:pt x="12878" y="0"/>
                </a:moveTo>
                <a:cubicBezTo>
                  <a:pt x="8585" y="1476778"/>
                  <a:pt x="4293" y="2953555"/>
                  <a:pt x="0" y="4430333"/>
                </a:cubicBezTo>
                <a:lnTo>
                  <a:pt x="6941712" y="4417454"/>
                </a:lnTo>
              </a:path>
            </a:pathLst>
          </a:custGeom>
          <a:noFill/>
          <a:ln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6" name="TextBox 5"/>
          <p:cNvSpPr txBox="1"/>
          <p:nvPr/>
        </p:nvSpPr>
        <p:spPr>
          <a:xfrm>
            <a:off x="8032025" y="5896130"/>
            <a:ext cx="1173637" cy="580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GB" sz="2400" dirty="0" smtClean="0"/>
              <a:t>Deploy-</a:t>
            </a:r>
            <a:br>
              <a:rPr lang="en-GB" sz="2400" dirty="0" smtClean="0"/>
            </a:br>
            <a:r>
              <a:rPr lang="en-GB" sz="2400" dirty="0" smtClean="0"/>
              <a:t>ability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-100884" y="1"/>
            <a:ext cx="1715807" cy="117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/>
              <a:t>reduction in</a:t>
            </a:r>
            <a:br>
              <a:rPr lang="en-GB" sz="2400" dirty="0" smtClean="0"/>
            </a:br>
            <a:r>
              <a:rPr lang="en-GB" sz="2400" dirty="0" smtClean="0"/>
              <a:t>completion</a:t>
            </a:r>
            <a:br>
              <a:rPr lang="en-GB" sz="2400" dirty="0" smtClean="0"/>
            </a:br>
            <a:r>
              <a:rPr lang="en-GB" sz="2400" dirty="0" smtClean="0"/>
              <a:t>time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06465" y="3480153"/>
            <a:ext cx="724527" cy="4500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/>
              <a:t>50%</a:t>
            </a:r>
            <a:endParaRPr lang="en-GB" sz="240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30991" y="3710736"/>
            <a:ext cx="213047" cy="0"/>
          </a:xfrm>
          <a:prstGeom prst="line">
            <a:avLst/>
          </a:prstGeom>
          <a:ln w="28575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6428" y="5626993"/>
            <a:ext cx="344565" cy="4500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/>
              <a:t>0</a:t>
            </a:r>
            <a:endParaRPr lang="en-GB" sz="2400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930991" y="5857576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960" y="1268208"/>
            <a:ext cx="882031" cy="4500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/>
              <a:t>100%</a:t>
            </a:r>
            <a:endParaRPr lang="en-GB" sz="24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930991" y="1498791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70256" y="5808449"/>
            <a:ext cx="1199687" cy="430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Feasible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339097" y="5791200"/>
            <a:ext cx="2582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Very Hard or Costly</a:t>
            </a:r>
            <a:endParaRPr lang="en-GB" sz="2400" dirty="0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6470256" y="4376765"/>
            <a:ext cx="1345842" cy="761401"/>
          </a:xfrm>
          <a:prstGeom prst="ellipse">
            <a:avLst/>
          </a:prstGeom>
          <a:solidFill>
            <a:srgbClr val="FF99CC">
              <a:alpha val="64706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IW10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784355" y="1729373"/>
            <a:ext cx="2039395" cy="649304"/>
          </a:xfrm>
          <a:prstGeom prst="ellipse">
            <a:avLst/>
          </a:prstGeom>
          <a:solidFill>
            <a:schemeClr val="accent3"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data</a:t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pre-fetch</a:t>
            </a: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4996697" y="2054022"/>
            <a:ext cx="1115705" cy="3797971"/>
          </a:xfrm>
          <a:prstGeom prst="ellipse">
            <a:avLst/>
          </a:prstGeom>
          <a:solidFill>
            <a:srgbClr val="A6C6C3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b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AQM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3415956" y="2378675"/>
            <a:ext cx="971141" cy="3473317"/>
          </a:xfrm>
          <a:prstGeom prst="ellipse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ECN</a:t>
            </a:r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258191" y="4345231"/>
            <a:ext cx="1025558" cy="792936"/>
          </a:xfrm>
          <a:prstGeom prst="ellipse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TLS-FS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2756836" y="2399071"/>
            <a:ext cx="2526913" cy="700117"/>
          </a:xfrm>
          <a:prstGeom prst="ellipse">
            <a:avLst/>
          </a:prstGeom>
          <a:solidFill>
            <a:srgbClr val="FFCC99">
              <a:alpha val="64706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TLS-FS</a:t>
            </a: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+</a:t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TFO+IW10</a:t>
            </a:r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1753645" y="4487356"/>
            <a:ext cx="1871452" cy="999044"/>
          </a:xfrm>
          <a:prstGeom prst="ellipse">
            <a:avLst/>
          </a:prstGeom>
          <a:solidFill>
            <a:schemeClr val="tx2">
              <a:lumMod val="60000"/>
              <a:lumOff val="40000"/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straighten routes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738746" y="4369018"/>
            <a:ext cx="1416916" cy="697564"/>
          </a:xfrm>
          <a:prstGeom prst="ellipse">
            <a:avLst/>
          </a:prstGeom>
          <a:solidFill>
            <a:schemeClr val="tx2">
              <a:lumMod val="60000"/>
              <a:lumOff val="40000"/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hollow fibre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1999246" y="3488907"/>
            <a:ext cx="1416916" cy="697564"/>
          </a:xfrm>
          <a:prstGeom prst="ellipse">
            <a:avLst/>
          </a:prstGeom>
          <a:solidFill>
            <a:schemeClr val="tx2">
              <a:lumMod val="60000"/>
              <a:lumOff val="40000"/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micro-</a:t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wave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367331" y="3727238"/>
            <a:ext cx="2524966" cy="428161"/>
          </a:xfrm>
          <a:prstGeom prst="ellipse">
            <a:avLst/>
          </a:prstGeom>
          <a:solidFill>
            <a:srgbClr val="FFCC99">
              <a:alpha val="64706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TFO+IW10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4427098" y="1919668"/>
            <a:ext cx="1261149" cy="1410480"/>
          </a:xfrm>
          <a:prstGeom prst="ellipse">
            <a:avLst/>
          </a:prstGeom>
          <a:solidFill>
            <a:schemeClr val="accent3"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CDN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80675" y="6172200"/>
            <a:ext cx="1402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sender only</a:t>
            </a:r>
            <a:endParaRPr lang="en-GB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5072534" y="6172200"/>
            <a:ext cx="1231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both ends</a:t>
            </a:r>
            <a:endParaRPr lang="en-GB" sz="2000" dirty="0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688247" y="4343400"/>
            <a:ext cx="923916" cy="794766"/>
          </a:xfrm>
          <a:prstGeom prst="ellipse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TFO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05588" y="6457890"/>
            <a:ext cx="1556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network only</a:t>
            </a:r>
            <a:endParaRPr lang="en-GB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160542" y="6172200"/>
            <a:ext cx="1287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both ends</a:t>
            </a:r>
            <a:br>
              <a:rPr lang="en-GB" sz="2000" dirty="0" smtClean="0"/>
            </a:br>
            <a:r>
              <a:rPr lang="en-GB" sz="2000" dirty="0" smtClean="0"/>
              <a:t>&amp; network</a:t>
            </a:r>
            <a:endParaRPr lang="en-GB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122936" y="6159568"/>
            <a:ext cx="749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all at </a:t>
            </a:r>
            <a:br>
              <a:rPr lang="en-GB" sz="2000" dirty="0" smtClean="0"/>
            </a:br>
            <a:r>
              <a:rPr lang="en-GB" sz="2000" dirty="0" smtClean="0"/>
              <a:t>once</a:t>
            </a:r>
            <a:endParaRPr lang="en-GB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0" y="6159568"/>
            <a:ext cx="1613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for example...</a:t>
            </a:r>
            <a:endParaRPr lang="en-GB" sz="2000" dirty="0"/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5367331" y="2351746"/>
            <a:ext cx="1610566" cy="794766"/>
          </a:xfrm>
          <a:prstGeom prst="ellipse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err="1" smtClean="0">
                <a:solidFill>
                  <a:srgbClr val="000000"/>
                </a:solidFill>
                <a:cs typeface="Arial" pitchFamily="34" charset="0"/>
              </a:rPr>
              <a:t>tcpcrypt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6172615" y="5422006"/>
            <a:ext cx="1956526" cy="386442"/>
          </a:xfrm>
          <a:prstGeom prst="ellipse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tIns="21600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RTO-restart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98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5987297" y="4648200"/>
            <a:ext cx="2362199" cy="1203792"/>
          </a:xfrm>
          <a:prstGeom prst="ellipse">
            <a:avLst/>
          </a:prstGeom>
          <a:solidFill>
            <a:schemeClr val="accent3"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DNS pre-fetch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6172615" y="5482600"/>
            <a:ext cx="1956526" cy="325847"/>
          </a:xfrm>
          <a:prstGeom prst="ellipse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tIns="21600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RTO-restart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322" y="334085"/>
            <a:ext cx="672715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 smtClean="0"/>
              <a:t>case (1b): small (20kB) flow </a:t>
            </a:r>
            <a:r>
              <a:rPr lang="en-GB" sz="3600" dirty="0"/>
              <a:t>over L</a:t>
            </a:r>
            <a:r>
              <a:rPr lang="en-GB" sz="3600" dirty="0" smtClean="0"/>
              <a:t>AN</a:t>
            </a:r>
            <a:endParaRPr lang="en-GB" sz="3600" dirty="0"/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1970762" y="2054025"/>
            <a:ext cx="1054104" cy="3572968"/>
          </a:xfrm>
          <a:prstGeom prst="ellipse">
            <a:avLst/>
          </a:prstGeom>
          <a:solidFill>
            <a:srgbClr val="A6C6C3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DCTCP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144040" y="1170001"/>
            <a:ext cx="7458964" cy="4687575"/>
          </a:xfrm>
          <a:custGeom>
            <a:avLst/>
            <a:gdLst>
              <a:gd name="connsiteX0" fmla="*/ 12878 w 6941712"/>
              <a:gd name="connsiteY0" fmla="*/ 0 h 4430333"/>
              <a:gd name="connsiteX1" fmla="*/ 0 w 6941712"/>
              <a:gd name="connsiteY1" fmla="*/ 4430333 h 4430333"/>
              <a:gd name="connsiteX2" fmla="*/ 6941712 w 6941712"/>
              <a:gd name="connsiteY2" fmla="*/ 4417454 h 443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41712" h="4430333">
                <a:moveTo>
                  <a:pt x="12878" y="0"/>
                </a:moveTo>
                <a:cubicBezTo>
                  <a:pt x="8585" y="1476778"/>
                  <a:pt x="4293" y="2953555"/>
                  <a:pt x="0" y="4430333"/>
                </a:cubicBezTo>
                <a:lnTo>
                  <a:pt x="6941712" y="4417454"/>
                </a:lnTo>
              </a:path>
            </a:pathLst>
          </a:custGeom>
          <a:noFill/>
          <a:ln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6" name="TextBox 5"/>
          <p:cNvSpPr txBox="1"/>
          <p:nvPr/>
        </p:nvSpPr>
        <p:spPr>
          <a:xfrm>
            <a:off x="8032025" y="5896130"/>
            <a:ext cx="1173637" cy="580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GB" sz="2400" dirty="0" smtClean="0"/>
              <a:t>Deploy-</a:t>
            </a:r>
            <a:br>
              <a:rPr lang="en-GB" sz="2400" dirty="0" smtClean="0"/>
            </a:br>
            <a:r>
              <a:rPr lang="en-GB" sz="2400" dirty="0" smtClean="0"/>
              <a:t>ability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-100884" y="1"/>
            <a:ext cx="1715807" cy="117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/>
              <a:t>reduction in</a:t>
            </a:r>
            <a:br>
              <a:rPr lang="en-GB" sz="2400" dirty="0" smtClean="0"/>
            </a:br>
            <a:r>
              <a:rPr lang="en-GB" sz="2400" dirty="0" smtClean="0"/>
              <a:t>completion</a:t>
            </a:r>
            <a:br>
              <a:rPr lang="en-GB" sz="2400" dirty="0" smtClean="0"/>
            </a:br>
            <a:r>
              <a:rPr lang="en-GB" sz="2400" dirty="0" smtClean="0"/>
              <a:t>time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06465" y="3480153"/>
            <a:ext cx="724527" cy="4500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/>
              <a:t>50%</a:t>
            </a:r>
            <a:endParaRPr lang="en-GB" sz="240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30991" y="3710736"/>
            <a:ext cx="213047" cy="0"/>
          </a:xfrm>
          <a:prstGeom prst="line">
            <a:avLst/>
          </a:prstGeom>
          <a:ln w="28575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6428" y="5626993"/>
            <a:ext cx="344565" cy="4500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/>
              <a:t>0</a:t>
            </a:r>
            <a:endParaRPr lang="en-GB" sz="2400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930991" y="5857576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960" y="1268208"/>
            <a:ext cx="882031" cy="4500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/>
              <a:t>100%</a:t>
            </a:r>
            <a:endParaRPr lang="en-GB" sz="24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930991" y="1498791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70256" y="5808449"/>
            <a:ext cx="1199687" cy="430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Feasible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339097" y="5791200"/>
            <a:ext cx="2582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Very Hard or Costly</a:t>
            </a:r>
            <a:endParaRPr lang="en-GB" sz="2400" dirty="0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6470256" y="4572598"/>
            <a:ext cx="1345842" cy="761401"/>
          </a:xfrm>
          <a:prstGeom prst="ellipse">
            <a:avLst/>
          </a:prstGeom>
          <a:solidFill>
            <a:srgbClr val="FF99CC">
              <a:alpha val="64706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IW10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784355" y="1729373"/>
            <a:ext cx="2039395" cy="649304"/>
          </a:xfrm>
          <a:prstGeom prst="ellipse">
            <a:avLst/>
          </a:prstGeom>
          <a:solidFill>
            <a:schemeClr val="accent3"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data</a:t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pre-fetch</a:t>
            </a: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4996697" y="3091610"/>
            <a:ext cx="1115705" cy="2760383"/>
          </a:xfrm>
          <a:prstGeom prst="ellipse">
            <a:avLst/>
          </a:prstGeom>
          <a:solidFill>
            <a:srgbClr val="A6C6C3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b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AQM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3415956" y="2971800"/>
            <a:ext cx="971141" cy="2880192"/>
          </a:xfrm>
          <a:prstGeom prst="ellipse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ECN</a:t>
            </a:r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258191" y="4541064"/>
            <a:ext cx="1025558" cy="792936"/>
          </a:xfrm>
          <a:prstGeom prst="ellipse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TLS-FS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2756836" y="2881283"/>
            <a:ext cx="2526913" cy="700117"/>
          </a:xfrm>
          <a:prstGeom prst="ellipse">
            <a:avLst/>
          </a:prstGeom>
          <a:solidFill>
            <a:srgbClr val="FFCC99">
              <a:alpha val="64706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TLS-FS</a:t>
            </a: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+</a:t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TFO+IW10</a:t>
            </a:r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1753645" y="5334000"/>
            <a:ext cx="1871452" cy="533400"/>
          </a:xfrm>
          <a:prstGeom prst="ellipse">
            <a:avLst/>
          </a:prstGeom>
          <a:solidFill>
            <a:schemeClr val="tx2">
              <a:lumMod val="60000"/>
              <a:lumOff val="40000"/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straighten routes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738746" y="5217363"/>
            <a:ext cx="1416916" cy="573838"/>
          </a:xfrm>
          <a:prstGeom prst="ellipse">
            <a:avLst/>
          </a:prstGeom>
          <a:solidFill>
            <a:schemeClr val="tx2">
              <a:lumMod val="60000"/>
              <a:lumOff val="40000"/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hollow fibre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367331" y="3839039"/>
            <a:ext cx="2524966" cy="428161"/>
          </a:xfrm>
          <a:prstGeom prst="ellipse">
            <a:avLst/>
          </a:prstGeom>
          <a:solidFill>
            <a:srgbClr val="FFCC99">
              <a:alpha val="64706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TFO+IW10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80675" y="6172200"/>
            <a:ext cx="1402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sender only</a:t>
            </a:r>
            <a:endParaRPr lang="en-GB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5072534" y="6172200"/>
            <a:ext cx="1231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both ends</a:t>
            </a:r>
            <a:endParaRPr lang="en-GB" sz="2000" dirty="0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688247" y="4539233"/>
            <a:ext cx="923916" cy="794766"/>
          </a:xfrm>
          <a:prstGeom prst="ellipse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TFO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05588" y="6457890"/>
            <a:ext cx="1556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network only</a:t>
            </a:r>
            <a:endParaRPr lang="en-GB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160542" y="6172200"/>
            <a:ext cx="1287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both ends</a:t>
            </a:r>
            <a:br>
              <a:rPr lang="en-GB" sz="2000" dirty="0" smtClean="0"/>
            </a:br>
            <a:r>
              <a:rPr lang="en-GB" sz="2000" dirty="0" smtClean="0"/>
              <a:t>&amp; network</a:t>
            </a:r>
            <a:endParaRPr lang="en-GB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122936" y="6159568"/>
            <a:ext cx="749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all at </a:t>
            </a:r>
            <a:br>
              <a:rPr lang="en-GB" sz="2000" dirty="0" smtClean="0"/>
            </a:br>
            <a:r>
              <a:rPr lang="en-GB" sz="2000" dirty="0" smtClean="0"/>
              <a:t>once</a:t>
            </a:r>
            <a:endParaRPr lang="en-GB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0" y="6159568"/>
            <a:ext cx="1613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for example...</a:t>
            </a:r>
            <a:endParaRPr lang="en-GB" sz="2000" dirty="0"/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4427098" y="3085320"/>
            <a:ext cx="1261149" cy="1410480"/>
          </a:xfrm>
          <a:prstGeom prst="ellipse">
            <a:avLst/>
          </a:prstGeom>
          <a:solidFill>
            <a:schemeClr val="accent3"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cache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4427098" y="5333998"/>
            <a:ext cx="1261149" cy="457201"/>
          </a:xfrm>
          <a:prstGeom prst="ellipse">
            <a:avLst/>
          </a:prstGeom>
          <a:solidFill>
            <a:schemeClr val="accent3"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proxy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5367331" y="2881283"/>
            <a:ext cx="1610566" cy="700117"/>
          </a:xfrm>
          <a:prstGeom prst="ellipse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err="1" smtClean="0">
                <a:solidFill>
                  <a:srgbClr val="000000"/>
                </a:solidFill>
                <a:cs typeface="Arial" pitchFamily="34" charset="0"/>
              </a:rPr>
              <a:t>tcpcrypt</a:t>
            </a:r>
            <a:endParaRPr lang="en-GB" sz="2000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1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322" y="334085"/>
            <a:ext cx="6727155" cy="1143000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/>
              <a:t>case (2a): large flow </a:t>
            </a:r>
            <a:r>
              <a:rPr lang="en-GB" sz="3600" dirty="0"/>
              <a:t>over </a:t>
            </a:r>
            <a:r>
              <a:rPr lang="en-GB" sz="3600" dirty="0" smtClean="0"/>
              <a:t>WAN</a:t>
            </a:r>
            <a:endParaRPr lang="en-GB" sz="3600" dirty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179797" y="5626993"/>
            <a:ext cx="2507003" cy="225000"/>
          </a:xfrm>
          <a:prstGeom prst="ellipse">
            <a:avLst/>
          </a:prstGeom>
          <a:solidFill>
            <a:schemeClr val="accent3"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  <a:cs typeface="Arial" pitchFamily="34" charset="0"/>
              </a:rPr>
              <a:t>DNS pre-fetch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144040" y="1170001"/>
            <a:ext cx="7458964" cy="4687575"/>
          </a:xfrm>
          <a:custGeom>
            <a:avLst/>
            <a:gdLst>
              <a:gd name="connsiteX0" fmla="*/ 12878 w 6941712"/>
              <a:gd name="connsiteY0" fmla="*/ 0 h 4430333"/>
              <a:gd name="connsiteX1" fmla="*/ 0 w 6941712"/>
              <a:gd name="connsiteY1" fmla="*/ 4430333 h 4430333"/>
              <a:gd name="connsiteX2" fmla="*/ 6941712 w 6941712"/>
              <a:gd name="connsiteY2" fmla="*/ 4417454 h 443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41712" h="4430333">
                <a:moveTo>
                  <a:pt x="12878" y="0"/>
                </a:moveTo>
                <a:cubicBezTo>
                  <a:pt x="8585" y="1476778"/>
                  <a:pt x="4293" y="2953555"/>
                  <a:pt x="0" y="4430333"/>
                </a:cubicBezTo>
                <a:lnTo>
                  <a:pt x="6941712" y="4417454"/>
                </a:lnTo>
              </a:path>
            </a:pathLst>
          </a:custGeom>
          <a:noFill/>
          <a:ln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6" name="TextBox 5"/>
          <p:cNvSpPr txBox="1"/>
          <p:nvPr/>
        </p:nvSpPr>
        <p:spPr>
          <a:xfrm>
            <a:off x="8032025" y="5896130"/>
            <a:ext cx="1173637" cy="580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GB" sz="2400" dirty="0" smtClean="0"/>
              <a:t>Deploy-</a:t>
            </a:r>
            <a:br>
              <a:rPr lang="en-GB" sz="2400" dirty="0" smtClean="0"/>
            </a:br>
            <a:r>
              <a:rPr lang="en-GB" sz="2400" dirty="0" smtClean="0"/>
              <a:t>ability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-100884" y="1"/>
            <a:ext cx="1715807" cy="117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/>
              <a:t>reduction in</a:t>
            </a:r>
            <a:br>
              <a:rPr lang="en-GB" sz="2400" dirty="0" smtClean="0"/>
            </a:br>
            <a:r>
              <a:rPr lang="en-GB" sz="2400" dirty="0" smtClean="0"/>
              <a:t>completion</a:t>
            </a:r>
            <a:br>
              <a:rPr lang="en-GB" sz="2400" dirty="0" smtClean="0"/>
            </a:br>
            <a:r>
              <a:rPr lang="en-GB" sz="2400" dirty="0" smtClean="0"/>
              <a:t>time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06465" y="3480153"/>
            <a:ext cx="724527" cy="4500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/>
              <a:t>50%</a:t>
            </a:r>
            <a:endParaRPr lang="en-GB" sz="240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30991" y="3710736"/>
            <a:ext cx="213047" cy="0"/>
          </a:xfrm>
          <a:prstGeom prst="line">
            <a:avLst/>
          </a:prstGeom>
          <a:ln w="28575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6428" y="5626993"/>
            <a:ext cx="344565" cy="4500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/>
              <a:t>0</a:t>
            </a:r>
            <a:endParaRPr lang="en-GB" sz="2400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930991" y="5857576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960" y="1268208"/>
            <a:ext cx="882031" cy="4500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 smtClean="0"/>
              <a:t>100%</a:t>
            </a:r>
            <a:endParaRPr lang="en-GB" sz="24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930991" y="1498791"/>
            <a:ext cx="213047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70256" y="5808449"/>
            <a:ext cx="1199687" cy="430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Feasible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339097" y="5791200"/>
            <a:ext cx="2582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Very Hard or Costly</a:t>
            </a:r>
            <a:endParaRPr lang="en-GB" sz="2400" dirty="0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784355" y="1729373"/>
            <a:ext cx="2039395" cy="649304"/>
          </a:xfrm>
          <a:prstGeom prst="ellipse">
            <a:avLst/>
          </a:prstGeom>
          <a:solidFill>
            <a:schemeClr val="accent3"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data</a:t>
            </a:r>
            <a:br>
              <a:rPr lang="en-GB" sz="20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pre-fetch</a:t>
            </a: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4996697" y="5626993"/>
            <a:ext cx="1115705" cy="225000"/>
          </a:xfrm>
          <a:prstGeom prst="ellipse">
            <a:avLst/>
          </a:prstGeom>
          <a:solidFill>
            <a:srgbClr val="A6C6C3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cs typeface="Arial" pitchFamily="34" charset="0"/>
              </a:rPr>
              <a:t>AQM</a:t>
            </a:r>
            <a:endParaRPr lang="en-GB" sz="1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3415956" y="5626993"/>
            <a:ext cx="971141" cy="224999"/>
          </a:xfrm>
          <a:prstGeom prst="ellipse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cs typeface="Arial" pitchFamily="34" charset="0"/>
              </a:rPr>
              <a:t>ECN</a:t>
            </a:r>
            <a:endParaRPr lang="en-GB" sz="1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258191" y="5626992"/>
            <a:ext cx="1025558" cy="232525"/>
          </a:xfrm>
          <a:prstGeom prst="ellipse">
            <a:avLst/>
          </a:prstGeom>
          <a:solidFill>
            <a:srgbClr val="FFFF4B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cs typeface="Arial" pitchFamily="34" charset="0"/>
              </a:rPr>
              <a:t>TLS-FS</a:t>
            </a:r>
            <a:endParaRPr lang="en-GB" sz="1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586428" y="5626992"/>
            <a:ext cx="1693224" cy="240408"/>
          </a:xfrm>
          <a:prstGeom prst="ellipse">
            <a:avLst/>
          </a:prstGeom>
          <a:solidFill>
            <a:schemeClr val="tx2">
              <a:lumMod val="60000"/>
              <a:lumOff val="40000"/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cs typeface="Arial" pitchFamily="34" charset="0"/>
              </a:rPr>
              <a:t>hollow fibre</a:t>
            </a:r>
            <a:endParaRPr lang="en-GB" sz="1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2151646" y="5626993"/>
            <a:ext cx="1582154" cy="256317"/>
          </a:xfrm>
          <a:prstGeom prst="ellipse">
            <a:avLst/>
          </a:prstGeom>
          <a:solidFill>
            <a:schemeClr val="tx2">
              <a:lumMod val="60000"/>
              <a:lumOff val="40000"/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cs typeface="Arial" pitchFamily="34" charset="0"/>
              </a:rPr>
              <a:t>microwave</a:t>
            </a:r>
            <a:endParaRPr lang="en-GB" sz="1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776332" y="5626993"/>
            <a:ext cx="1386468" cy="238985"/>
          </a:xfrm>
          <a:prstGeom prst="ellipse">
            <a:avLst/>
          </a:prstGeom>
          <a:solidFill>
            <a:srgbClr val="FFCC99">
              <a:alpha val="64706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  <a:cs typeface="Arial" pitchFamily="34" charset="0"/>
              </a:rPr>
              <a:t>TFO+IW10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80675" y="6172200"/>
            <a:ext cx="1402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sender only</a:t>
            </a:r>
            <a:endParaRPr lang="en-GB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5072534" y="6172200"/>
            <a:ext cx="1231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both ends</a:t>
            </a:r>
            <a:endParaRPr lang="en-GB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4505588" y="6457890"/>
            <a:ext cx="1556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network only</a:t>
            </a:r>
            <a:endParaRPr lang="en-GB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160542" y="6172200"/>
            <a:ext cx="1287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both ends</a:t>
            </a:r>
            <a:br>
              <a:rPr lang="en-GB" sz="2000" dirty="0" smtClean="0"/>
            </a:br>
            <a:r>
              <a:rPr lang="en-GB" sz="2000" dirty="0" smtClean="0"/>
              <a:t>&amp; network</a:t>
            </a:r>
            <a:endParaRPr lang="en-GB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122936" y="6159568"/>
            <a:ext cx="749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all at </a:t>
            </a:r>
            <a:br>
              <a:rPr lang="en-GB" sz="2000" dirty="0" smtClean="0"/>
            </a:br>
            <a:r>
              <a:rPr lang="en-GB" sz="2000" dirty="0" smtClean="0"/>
              <a:t>once</a:t>
            </a:r>
            <a:endParaRPr lang="en-GB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0" y="6159568"/>
            <a:ext cx="1613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for example...</a:t>
            </a:r>
            <a:endParaRPr lang="en-GB" sz="2000" dirty="0"/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1752600" y="5626993"/>
            <a:ext cx="1054104" cy="230582"/>
          </a:xfrm>
          <a:prstGeom prst="ellipse">
            <a:avLst/>
          </a:prstGeom>
          <a:solidFill>
            <a:srgbClr val="A6C6C3">
              <a:alpha val="65098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 anchor="ctr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cs typeface="Arial" pitchFamily="34" charset="0"/>
              </a:rPr>
              <a:t>DCTCP</a:t>
            </a:r>
            <a:endParaRPr lang="en-GB" sz="16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4427098" y="3705153"/>
            <a:ext cx="1261149" cy="1410480"/>
          </a:xfrm>
          <a:prstGeom prst="ellipse">
            <a:avLst/>
          </a:prstGeom>
          <a:solidFill>
            <a:schemeClr val="accent3">
              <a:alpha val="64706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000000"/>
                </a:solidFill>
                <a:cs typeface="Arial" pitchFamily="34" charset="0"/>
              </a:rPr>
              <a:t>CDN</a:t>
            </a:r>
          </a:p>
        </p:txBody>
      </p:sp>
    </p:spTree>
    <p:extLst>
      <p:ext uri="{BB962C8B-B14F-4D97-AF65-F5344CB8AC3E}">
        <p14:creationId xmlns:p14="http://schemas.microsoft.com/office/powerpoint/2010/main" val="267206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Transaction Layer Security (</a:t>
            </a:r>
            <a:r>
              <a:rPr lang="en-US" dirty="0" smtClean="0"/>
              <a:t>TLS)</a:t>
            </a:r>
            <a:br>
              <a:rPr lang="en-US" dirty="0" smtClean="0"/>
            </a:br>
            <a:r>
              <a:rPr lang="en-US" sz="2400" dirty="0" smtClean="0"/>
              <a:t>aka secure sockets layer (SSL) or https</a:t>
            </a:r>
            <a:endParaRPr lang="en-US" sz="1400" dirty="0">
              <a:solidFill>
                <a:schemeClr val="tx1"/>
              </a:solidFill>
              <a:latin typeface="+mn-lt"/>
              <a:ea typeface="+mj-ea"/>
            </a:endParaRPr>
          </a:p>
        </p:txBody>
      </p:sp>
      <p:cxnSp>
        <p:nvCxnSpPr>
          <p:cNvPr id="291843" name="Straight Arrow Connector 2"/>
          <p:cNvCxnSpPr>
            <a:cxnSpLocks noChangeShapeType="1"/>
          </p:cNvCxnSpPr>
          <p:nvPr/>
        </p:nvCxnSpPr>
        <p:spPr bwMode="auto">
          <a:xfrm>
            <a:off x="3287712" y="1412875"/>
            <a:ext cx="0" cy="5292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1844" name="Straight Arrow Connector 4"/>
          <p:cNvCxnSpPr>
            <a:cxnSpLocks noChangeShapeType="1"/>
          </p:cNvCxnSpPr>
          <p:nvPr/>
        </p:nvCxnSpPr>
        <p:spPr bwMode="auto">
          <a:xfrm>
            <a:off x="4560887" y="1428750"/>
            <a:ext cx="15239" cy="5276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pSp>
        <p:nvGrpSpPr>
          <p:cNvPr id="291845" name="Group 1"/>
          <p:cNvGrpSpPr>
            <a:grpSpLocks/>
          </p:cNvGrpSpPr>
          <p:nvPr/>
        </p:nvGrpSpPr>
        <p:grpSpPr bwMode="auto">
          <a:xfrm>
            <a:off x="3278187" y="1368425"/>
            <a:ext cx="1260475" cy="536575"/>
            <a:chOff x="3625445" y="1596236"/>
            <a:chExt cx="1260140" cy="536620"/>
          </a:xfrm>
        </p:grpSpPr>
        <p:cxnSp>
          <p:nvCxnSpPr>
            <p:cNvPr id="291887" name="Straight Arrow Connector 6"/>
            <p:cNvCxnSpPr>
              <a:cxnSpLocks noChangeShapeType="1"/>
            </p:cNvCxnSpPr>
            <p:nvPr/>
          </p:nvCxnSpPr>
          <p:spPr bwMode="auto">
            <a:xfrm>
              <a:off x="3625445" y="1628800"/>
              <a:ext cx="1260140" cy="50405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1888" name="TextBox 18"/>
            <p:cNvSpPr txBox="1">
              <a:spLocks noChangeArrowheads="1"/>
            </p:cNvSpPr>
            <p:nvPr/>
          </p:nvSpPr>
          <p:spPr bwMode="auto">
            <a:xfrm rot="1218033">
              <a:off x="4011316" y="1596236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smtClean="0">
                  <a:solidFill>
                    <a:srgbClr val="000000"/>
                  </a:solidFill>
                  <a:cs typeface="Arial" pitchFamily="34" charset="0"/>
                </a:rPr>
                <a:t>SYN</a:t>
              </a: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295650" y="1933575"/>
            <a:ext cx="1247775" cy="511175"/>
            <a:chOff x="3643535" y="2161602"/>
            <a:chExt cx="1248080" cy="511846"/>
          </a:xfrm>
        </p:grpSpPr>
        <p:cxnSp>
          <p:nvCxnSpPr>
            <p:cNvPr id="291885" name="Straight Arrow Connector 12"/>
            <p:cNvCxnSpPr>
              <a:cxnSpLocks noChangeShapeType="1"/>
            </p:cNvCxnSpPr>
            <p:nvPr/>
          </p:nvCxnSpPr>
          <p:spPr bwMode="auto">
            <a:xfrm flipH="1">
              <a:off x="3643535" y="2173975"/>
              <a:ext cx="1248080" cy="49947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1886" name="TextBox 22"/>
            <p:cNvSpPr txBox="1">
              <a:spLocks noChangeArrowheads="1"/>
            </p:cNvSpPr>
            <p:nvPr/>
          </p:nvSpPr>
          <p:spPr bwMode="auto">
            <a:xfrm rot="-1328898">
              <a:off x="3827773" y="2161602"/>
              <a:ext cx="86754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smtClean="0">
                  <a:solidFill>
                    <a:srgbClr val="000000"/>
                  </a:solidFill>
                  <a:cs typeface="Arial" pitchFamily="34" charset="0"/>
                </a:rPr>
                <a:t>SYN-ACK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306762" y="2498725"/>
            <a:ext cx="1260475" cy="504825"/>
            <a:chOff x="3654368" y="2727438"/>
            <a:chExt cx="1260140" cy="504056"/>
          </a:xfrm>
        </p:grpSpPr>
        <p:cxnSp>
          <p:nvCxnSpPr>
            <p:cNvPr id="291883" name="Straight Arrow Connector 11"/>
            <p:cNvCxnSpPr>
              <a:cxnSpLocks noChangeShapeType="1"/>
            </p:cNvCxnSpPr>
            <p:nvPr/>
          </p:nvCxnSpPr>
          <p:spPr bwMode="auto">
            <a:xfrm>
              <a:off x="3654368" y="2727438"/>
              <a:ext cx="1260140" cy="50405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1884" name="TextBox 21"/>
            <p:cNvSpPr txBox="1">
              <a:spLocks noChangeArrowheads="1"/>
            </p:cNvSpPr>
            <p:nvPr/>
          </p:nvSpPr>
          <p:spPr bwMode="auto">
            <a:xfrm rot="1218033">
              <a:off x="4040240" y="2732850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smtClean="0">
                  <a:solidFill>
                    <a:srgbClr val="000000"/>
                  </a:solidFill>
                  <a:cs typeface="Arial" pitchFamily="34" charset="0"/>
                </a:rPr>
                <a:t>ACK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3284537" y="2730500"/>
            <a:ext cx="1258888" cy="503238"/>
            <a:chOff x="3631473" y="2959005"/>
            <a:chExt cx="1260140" cy="504056"/>
          </a:xfrm>
        </p:grpSpPr>
        <p:cxnSp>
          <p:nvCxnSpPr>
            <p:cNvPr id="291881" name="Straight Arrow Connector 23"/>
            <p:cNvCxnSpPr>
              <a:cxnSpLocks noChangeShapeType="1"/>
            </p:cNvCxnSpPr>
            <p:nvPr/>
          </p:nvCxnSpPr>
          <p:spPr bwMode="auto">
            <a:xfrm>
              <a:off x="3631473" y="2959005"/>
              <a:ext cx="1260140" cy="50405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1882" name="TextBox 24"/>
            <p:cNvSpPr txBox="1">
              <a:spLocks noChangeArrowheads="1"/>
            </p:cNvSpPr>
            <p:nvPr/>
          </p:nvSpPr>
          <p:spPr bwMode="auto">
            <a:xfrm rot="1218033">
              <a:off x="3877885" y="2964417"/>
              <a:ext cx="7793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smtClean="0">
                  <a:solidFill>
                    <a:srgbClr val="000000"/>
                  </a:solidFill>
                  <a:cs typeface="Arial" pitchFamily="34" charset="0"/>
                </a:rPr>
                <a:t>CL-Hello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284537" y="3263900"/>
            <a:ext cx="1252538" cy="836613"/>
            <a:chOff x="3631639" y="3493218"/>
            <a:chExt cx="1252935" cy="836569"/>
          </a:xfrm>
        </p:grpSpPr>
        <p:cxnSp>
          <p:nvCxnSpPr>
            <p:cNvPr id="291877" name="Straight Arrow Connector 25"/>
            <p:cNvCxnSpPr>
              <a:cxnSpLocks noChangeShapeType="1"/>
            </p:cNvCxnSpPr>
            <p:nvPr/>
          </p:nvCxnSpPr>
          <p:spPr bwMode="auto">
            <a:xfrm flipH="1">
              <a:off x="3631639" y="3505591"/>
              <a:ext cx="1248080" cy="49947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1878" name="TextBox 26"/>
            <p:cNvSpPr txBox="1">
              <a:spLocks noChangeArrowheads="1"/>
            </p:cNvSpPr>
            <p:nvPr/>
          </p:nvSpPr>
          <p:spPr bwMode="auto">
            <a:xfrm rot="-1328898">
              <a:off x="3859384" y="3493218"/>
              <a:ext cx="7805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smtClean="0">
                  <a:solidFill>
                    <a:srgbClr val="000000"/>
                  </a:solidFill>
                  <a:cs typeface="Arial" pitchFamily="34" charset="0"/>
                </a:rPr>
                <a:t>SV-Hello</a:t>
              </a:r>
            </a:p>
          </p:txBody>
        </p:sp>
        <p:cxnSp>
          <p:nvCxnSpPr>
            <p:cNvPr id="291879" name="Straight Arrow Connector 27"/>
            <p:cNvCxnSpPr>
              <a:cxnSpLocks noChangeShapeType="1"/>
            </p:cNvCxnSpPr>
            <p:nvPr/>
          </p:nvCxnSpPr>
          <p:spPr bwMode="auto">
            <a:xfrm flipH="1">
              <a:off x="3636494" y="3830314"/>
              <a:ext cx="1248080" cy="49947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1880" name="TextBox 28"/>
            <p:cNvSpPr txBox="1">
              <a:spLocks noChangeArrowheads="1"/>
            </p:cNvSpPr>
            <p:nvPr/>
          </p:nvSpPr>
          <p:spPr bwMode="auto">
            <a:xfrm rot="-1328898">
              <a:off x="3770240" y="3817941"/>
              <a:ext cx="9685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smtClean="0">
                  <a:solidFill>
                    <a:srgbClr val="000000"/>
                  </a:solidFill>
                  <a:cs typeface="Arial" pitchFamily="34" charset="0"/>
                </a:rPr>
                <a:t>SSL-Config</a:t>
              </a:r>
            </a:p>
          </p:txBody>
        </p:sp>
      </p:grpSp>
      <p:grpSp>
        <p:nvGrpSpPr>
          <p:cNvPr id="291869" name="Group 10"/>
          <p:cNvGrpSpPr>
            <a:grpSpLocks/>
          </p:cNvGrpSpPr>
          <p:nvPr/>
        </p:nvGrpSpPr>
        <p:grpSpPr bwMode="auto">
          <a:xfrm>
            <a:off x="3300876" y="4191004"/>
            <a:ext cx="1266361" cy="734480"/>
            <a:chOff x="3648334" y="4419481"/>
            <a:chExt cx="1266172" cy="734408"/>
          </a:xfrm>
        </p:grpSpPr>
        <p:cxnSp>
          <p:nvCxnSpPr>
            <p:cNvPr id="291873" name="Straight Arrow Connector 29"/>
            <p:cNvCxnSpPr>
              <a:cxnSpLocks noChangeShapeType="1"/>
            </p:cNvCxnSpPr>
            <p:nvPr/>
          </p:nvCxnSpPr>
          <p:spPr bwMode="auto">
            <a:xfrm>
              <a:off x="3654366" y="4419481"/>
              <a:ext cx="1260140" cy="50405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1874" name="TextBox 30"/>
            <p:cNvSpPr txBox="1">
              <a:spLocks noChangeArrowheads="1"/>
            </p:cNvSpPr>
            <p:nvPr/>
          </p:nvSpPr>
          <p:spPr bwMode="auto">
            <a:xfrm rot="1218033">
              <a:off x="3806201" y="4424893"/>
              <a:ext cx="9685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smtClean="0">
                  <a:solidFill>
                    <a:srgbClr val="000000"/>
                  </a:solidFill>
                  <a:cs typeface="Arial" pitchFamily="34" charset="0"/>
                </a:rPr>
                <a:t>SSL-Config</a:t>
              </a:r>
            </a:p>
          </p:txBody>
        </p:sp>
        <p:cxnSp>
          <p:nvCxnSpPr>
            <p:cNvPr id="291875" name="Straight Arrow Connector 31"/>
            <p:cNvCxnSpPr>
              <a:cxnSpLocks noChangeShapeType="1"/>
            </p:cNvCxnSpPr>
            <p:nvPr/>
          </p:nvCxnSpPr>
          <p:spPr bwMode="auto">
            <a:xfrm>
              <a:off x="3648334" y="4649833"/>
              <a:ext cx="1260140" cy="50405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1876" name="TextBox 32"/>
            <p:cNvSpPr txBox="1">
              <a:spLocks noChangeArrowheads="1"/>
            </p:cNvSpPr>
            <p:nvPr/>
          </p:nvSpPr>
          <p:spPr bwMode="auto">
            <a:xfrm rot="1218033">
              <a:off x="3902762" y="4655245"/>
              <a:ext cx="76335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 smtClean="0">
                  <a:solidFill>
                    <a:srgbClr val="000000"/>
                  </a:solidFill>
                  <a:cs typeface="Arial" pitchFamily="34" charset="0"/>
                </a:rPr>
                <a:t>Finished</a:t>
              </a:r>
            </a:p>
          </p:txBody>
        </p:sp>
      </p:grpSp>
      <p:grpSp>
        <p:nvGrpSpPr>
          <p:cNvPr id="291870" name="Group 13"/>
          <p:cNvGrpSpPr>
            <a:grpSpLocks/>
          </p:cNvGrpSpPr>
          <p:nvPr/>
        </p:nvGrpSpPr>
        <p:grpSpPr bwMode="auto">
          <a:xfrm>
            <a:off x="3279775" y="4934817"/>
            <a:ext cx="1248266" cy="511896"/>
            <a:chOff x="3627236" y="5163225"/>
            <a:chExt cx="1248080" cy="511846"/>
          </a:xfrm>
        </p:grpSpPr>
        <p:cxnSp>
          <p:nvCxnSpPr>
            <p:cNvPr id="291871" name="Straight Arrow Connector 33"/>
            <p:cNvCxnSpPr>
              <a:cxnSpLocks noChangeShapeType="1"/>
            </p:cNvCxnSpPr>
            <p:nvPr/>
          </p:nvCxnSpPr>
          <p:spPr bwMode="auto">
            <a:xfrm flipH="1">
              <a:off x="3627236" y="5175598"/>
              <a:ext cx="1248080" cy="49947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91872" name="TextBox 34"/>
            <p:cNvSpPr txBox="1">
              <a:spLocks noChangeArrowheads="1"/>
            </p:cNvSpPr>
            <p:nvPr/>
          </p:nvSpPr>
          <p:spPr bwMode="auto">
            <a:xfrm rot="-1328898">
              <a:off x="3863572" y="5163225"/>
              <a:ext cx="76335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smtClean="0">
                  <a:solidFill>
                    <a:srgbClr val="000000"/>
                  </a:solidFill>
                  <a:cs typeface="Arial" pitchFamily="34" charset="0"/>
                </a:rPr>
                <a:t>Finished</a:t>
              </a:r>
            </a:p>
          </p:txBody>
        </p:sp>
      </p:grpSp>
      <p:sp>
        <p:nvSpPr>
          <p:cNvPr id="291851" name="TextBox 17"/>
          <p:cNvSpPr txBox="1">
            <a:spLocks noChangeArrowheads="1"/>
          </p:cNvSpPr>
          <p:nvPr/>
        </p:nvSpPr>
        <p:spPr bwMode="auto">
          <a:xfrm>
            <a:off x="4800600" y="1995488"/>
            <a:ext cx="411480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TLS adds: 2 RTTs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False Start cuts this to: 1 RTT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GB" sz="20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TLS with TCP handshake: 3 RTTs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TLS with </a:t>
            </a: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TCP Fast Open: </a:t>
            </a:r>
            <a:r>
              <a:rPr lang="en-GB" sz="2000" dirty="0" smtClean="0">
                <a:solidFill>
                  <a:srgbClr val="000000"/>
                </a:solidFill>
                <a:cs typeface="Arial" pitchFamily="34" charset="0"/>
              </a:rPr>
              <a:t>1 RTT</a:t>
            </a:r>
            <a:endParaRPr lang="en-GB" sz="2000" dirty="0" smtClean="0">
              <a:solidFill>
                <a:srgbClr val="000000"/>
              </a:solidFill>
              <a:cs typeface="Arial" pitchFamily="34" charset="0"/>
            </a:endParaRPr>
          </a:p>
        </p:txBody>
      </p: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2133600" y="1400175"/>
            <a:ext cx="1000125" cy="4046538"/>
            <a:chOff x="2481340" y="1628800"/>
            <a:chExt cx="1000089" cy="4046271"/>
          </a:xfrm>
        </p:grpSpPr>
        <p:grpSp>
          <p:nvGrpSpPr>
            <p:cNvPr id="291860" name="Group 19"/>
            <p:cNvGrpSpPr>
              <a:grpSpLocks/>
            </p:cNvGrpSpPr>
            <p:nvPr/>
          </p:nvGrpSpPr>
          <p:grpSpPr bwMode="auto">
            <a:xfrm>
              <a:off x="2485302" y="1628800"/>
              <a:ext cx="996127" cy="1025837"/>
              <a:chOff x="2485302" y="1628800"/>
              <a:chExt cx="996127" cy="1025837"/>
            </a:xfrm>
          </p:grpSpPr>
          <p:sp>
            <p:nvSpPr>
              <p:cNvPr id="291867" name="Left Brace 5"/>
              <p:cNvSpPr>
                <a:spLocks/>
              </p:cNvSpPr>
              <p:nvPr/>
            </p:nvSpPr>
            <p:spPr bwMode="auto">
              <a:xfrm>
                <a:off x="3059832" y="1628800"/>
                <a:ext cx="421597" cy="1025837"/>
              </a:xfrm>
              <a:prstGeom prst="leftBrace">
                <a:avLst>
                  <a:gd name="adj1" fmla="val 38594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smtClean="0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291868" name="TextBox 8"/>
              <p:cNvSpPr txBox="1">
                <a:spLocks noChangeArrowheads="1"/>
              </p:cNvSpPr>
              <p:nvPr/>
            </p:nvSpPr>
            <p:spPr bwMode="auto">
              <a:xfrm>
                <a:off x="2485302" y="1972441"/>
                <a:ext cx="57849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sz="1600" smtClean="0">
                    <a:solidFill>
                      <a:srgbClr val="000000"/>
                    </a:solidFill>
                    <a:cs typeface="Arial" pitchFamily="34" charset="0"/>
                  </a:rPr>
                  <a:t>RTT</a:t>
                </a:r>
              </a:p>
            </p:txBody>
          </p:sp>
        </p:grpSp>
        <p:grpSp>
          <p:nvGrpSpPr>
            <p:cNvPr id="291861" name="Group 20"/>
            <p:cNvGrpSpPr>
              <a:grpSpLocks/>
            </p:cNvGrpSpPr>
            <p:nvPr/>
          </p:nvGrpSpPr>
          <p:grpSpPr bwMode="auto">
            <a:xfrm>
              <a:off x="2481340" y="2698114"/>
              <a:ext cx="1000089" cy="1631673"/>
              <a:chOff x="2481340" y="2698114"/>
              <a:chExt cx="1000089" cy="1631673"/>
            </a:xfrm>
          </p:grpSpPr>
          <p:sp>
            <p:nvSpPr>
              <p:cNvPr id="291865" name="Left Brace 35"/>
              <p:cNvSpPr>
                <a:spLocks/>
              </p:cNvSpPr>
              <p:nvPr/>
            </p:nvSpPr>
            <p:spPr bwMode="auto">
              <a:xfrm>
                <a:off x="3059832" y="2698114"/>
                <a:ext cx="421597" cy="1631673"/>
              </a:xfrm>
              <a:prstGeom prst="leftBrace">
                <a:avLst>
                  <a:gd name="adj1" fmla="val 38595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smtClean="0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291866" name="TextBox 37"/>
              <p:cNvSpPr txBox="1">
                <a:spLocks noChangeArrowheads="1"/>
              </p:cNvSpPr>
              <p:nvPr/>
            </p:nvSpPr>
            <p:spPr bwMode="auto">
              <a:xfrm>
                <a:off x="2481340" y="3344673"/>
                <a:ext cx="57849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sz="1600" smtClean="0">
                    <a:solidFill>
                      <a:srgbClr val="000000"/>
                    </a:solidFill>
                    <a:cs typeface="Arial" pitchFamily="34" charset="0"/>
                  </a:rPr>
                  <a:t>RTT</a:t>
                </a:r>
              </a:p>
            </p:txBody>
          </p:sp>
        </p:grpSp>
        <p:grpSp>
          <p:nvGrpSpPr>
            <p:cNvPr id="291862" name="Group 39"/>
            <p:cNvGrpSpPr>
              <a:grpSpLocks/>
            </p:cNvGrpSpPr>
            <p:nvPr/>
          </p:nvGrpSpPr>
          <p:grpSpPr bwMode="auto">
            <a:xfrm>
              <a:off x="2485302" y="4429601"/>
              <a:ext cx="996127" cy="1245470"/>
              <a:chOff x="2485302" y="4429601"/>
              <a:chExt cx="996127" cy="1245470"/>
            </a:xfrm>
          </p:grpSpPr>
          <p:sp>
            <p:nvSpPr>
              <p:cNvPr id="291863" name="Left Brace 36"/>
              <p:cNvSpPr>
                <a:spLocks/>
              </p:cNvSpPr>
              <p:nvPr/>
            </p:nvSpPr>
            <p:spPr bwMode="auto">
              <a:xfrm>
                <a:off x="3059832" y="4429601"/>
                <a:ext cx="421597" cy="1245470"/>
              </a:xfrm>
              <a:prstGeom prst="leftBrace">
                <a:avLst>
                  <a:gd name="adj1" fmla="val 38596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smtClean="0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291864" name="TextBox 38"/>
              <p:cNvSpPr txBox="1">
                <a:spLocks noChangeArrowheads="1"/>
              </p:cNvSpPr>
              <p:nvPr/>
            </p:nvSpPr>
            <p:spPr bwMode="auto">
              <a:xfrm>
                <a:off x="2485302" y="4883059"/>
                <a:ext cx="57849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sz="1600" dirty="0" smtClean="0">
                    <a:solidFill>
                      <a:srgbClr val="000000"/>
                    </a:solidFill>
                    <a:cs typeface="Arial" pitchFamily="34" charset="0"/>
                  </a:rPr>
                  <a:t>RTT</a:t>
                </a:r>
              </a:p>
            </p:txBody>
          </p:sp>
        </p:grpSp>
      </p:grpSp>
      <p:grpSp>
        <p:nvGrpSpPr>
          <p:cNvPr id="291854" name="Group 43"/>
          <p:cNvGrpSpPr>
            <a:grpSpLocks/>
          </p:cNvGrpSpPr>
          <p:nvPr/>
        </p:nvGrpSpPr>
        <p:grpSpPr bwMode="auto">
          <a:xfrm>
            <a:off x="2133804" y="1400174"/>
            <a:ext cx="1004683" cy="2790831"/>
            <a:chOff x="2477378" y="1628799"/>
            <a:chExt cx="1004051" cy="2002918"/>
          </a:xfrm>
        </p:grpSpPr>
        <p:sp>
          <p:nvSpPr>
            <p:cNvPr id="291858" name="Left Brace 50"/>
            <p:cNvSpPr>
              <a:spLocks/>
            </p:cNvSpPr>
            <p:nvPr/>
          </p:nvSpPr>
          <p:spPr bwMode="auto">
            <a:xfrm>
              <a:off x="3059832" y="1628799"/>
              <a:ext cx="421597" cy="2002918"/>
            </a:xfrm>
            <a:prstGeom prst="leftBrace">
              <a:avLst>
                <a:gd name="adj1" fmla="val 38600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291859" name="TextBox 51"/>
            <p:cNvSpPr txBox="1">
              <a:spLocks noChangeArrowheads="1"/>
            </p:cNvSpPr>
            <p:nvPr/>
          </p:nvSpPr>
          <p:spPr bwMode="auto">
            <a:xfrm>
              <a:off x="2477378" y="2460981"/>
              <a:ext cx="5784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smtClean="0">
                  <a:solidFill>
                    <a:srgbClr val="000000"/>
                  </a:solidFill>
                  <a:cs typeface="Arial" pitchFamily="34" charset="0"/>
                </a:rPr>
                <a:t>RTT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922919" y="999093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client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4115107" y="99909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server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4626321" y="629233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3302983" y="5458616"/>
            <a:ext cx="1260328" cy="504105"/>
            <a:chOff x="3678701" y="5226237"/>
            <a:chExt cx="1260328" cy="504105"/>
          </a:xfrm>
        </p:grpSpPr>
        <p:cxnSp>
          <p:nvCxnSpPr>
            <p:cNvPr id="58" name="Straight Arrow Connector 31"/>
            <p:cNvCxnSpPr>
              <a:cxnSpLocks noChangeShapeType="1"/>
            </p:cNvCxnSpPr>
            <p:nvPr/>
          </p:nvCxnSpPr>
          <p:spPr bwMode="auto">
            <a:xfrm>
              <a:off x="3678701" y="5226237"/>
              <a:ext cx="1260328" cy="504105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0" name="TextBox 32"/>
            <p:cNvSpPr txBox="1">
              <a:spLocks noChangeArrowheads="1"/>
            </p:cNvSpPr>
            <p:nvPr/>
          </p:nvSpPr>
          <p:spPr bwMode="auto">
            <a:xfrm rot="1218033">
              <a:off x="3812451" y="5232425"/>
              <a:ext cx="10374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 smtClean="0">
                  <a:solidFill>
                    <a:srgbClr val="000000"/>
                  </a:solidFill>
                  <a:cs typeface="Arial" pitchFamily="34" charset="0"/>
                </a:rPr>
                <a:t>data request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309937" y="5965880"/>
            <a:ext cx="1248266" cy="511120"/>
            <a:chOff x="3657600" y="5740455"/>
            <a:chExt cx="1248266" cy="511120"/>
          </a:xfrm>
        </p:grpSpPr>
        <p:cxnSp>
          <p:nvCxnSpPr>
            <p:cNvPr id="59" name="Straight Arrow Connector 33"/>
            <p:cNvCxnSpPr>
              <a:cxnSpLocks noChangeShapeType="1"/>
            </p:cNvCxnSpPr>
            <p:nvPr/>
          </p:nvCxnSpPr>
          <p:spPr bwMode="auto">
            <a:xfrm flipH="1">
              <a:off x="3657600" y="5752053"/>
              <a:ext cx="1248266" cy="499522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1" name="TextBox 34"/>
            <p:cNvSpPr txBox="1">
              <a:spLocks noChangeArrowheads="1"/>
            </p:cNvSpPr>
            <p:nvPr/>
          </p:nvSpPr>
          <p:spPr bwMode="auto">
            <a:xfrm rot="20271102">
              <a:off x="3713943" y="5740455"/>
              <a:ext cx="115608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 smtClean="0">
                  <a:solidFill>
                    <a:srgbClr val="000000"/>
                  </a:solidFill>
                  <a:cs typeface="Arial" pitchFamily="34" charset="0"/>
                </a:rPr>
                <a:t>data response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104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4.44444E-6 L 0.00261 -0.156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847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3.7037E-6 L 0.00191 0.0423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6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1111E-6 L 3.61111E-6 -0.101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93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3.61111E-6 0.128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12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8188E-6 L 0.00052 -0.1821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911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8.33333E-7 -0.1409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06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00949 L 0.00295 -0.0745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918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26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926 L 0.0033 -0.0370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918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1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1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2827A"/>
      </a:lt2>
      <a:accent1>
        <a:srgbClr val="005293"/>
      </a:accent1>
      <a:accent2>
        <a:srgbClr val="D71F85"/>
      </a:accent2>
      <a:accent3>
        <a:srgbClr val="FFFFFF"/>
      </a:accent3>
      <a:accent4>
        <a:srgbClr val="000000"/>
      </a:accent4>
      <a:accent5>
        <a:srgbClr val="AAB3C8"/>
      </a:accent5>
      <a:accent6>
        <a:srgbClr val="C31B78"/>
      </a:accent6>
      <a:hlink>
        <a:srgbClr val="80379B"/>
      </a:hlink>
      <a:folHlink>
        <a:srgbClr val="69BE28"/>
      </a:folHlink>
    </a:clrScheme>
    <a:fontScheme name="1_Blank Presentation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2827A"/>
        </a:lt2>
        <a:accent1>
          <a:srgbClr val="005293"/>
        </a:accent1>
        <a:accent2>
          <a:srgbClr val="D71F85"/>
        </a:accent2>
        <a:accent3>
          <a:srgbClr val="FFFFFF"/>
        </a:accent3>
        <a:accent4>
          <a:srgbClr val="000000"/>
        </a:accent4>
        <a:accent5>
          <a:srgbClr val="AAB3C8"/>
        </a:accent5>
        <a:accent6>
          <a:srgbClr val="C31B78"/>
        </a:accent6>
        <a:hlink>
          <a:srgbClr val="80379B"/>
        </a:hlink>
        <a:folHlink>
          <a:srgbClr val="69BE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11812</TotalTime>
  <Words>738</Words>
  <Application>Microsoft Office PowerPoint</Application>
  <PresentationFormat>On-screen Show (4:3)</PresentationFormat>
  <Paragraphs>254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2_Blank Presentation</vt:lpstr>
      <vt:lpstr>1_Office Theme</vt:lpstr>
      <vt:lpstr>2_Office Theme</vt:lpstr>
      <vt:lpstr>Workshop on Reducing Internet Latency  goals for taxonomy session</vt:lpstr>
      <vt:lpstr>survey  of latency reducing techniques  and their merits a work in progress</vt:lpstr>
      <vt:lpstr>goal for this talk</vt:lpstr>
      <vt:lpstr>latency-reducing techniques organised by sources of delay</vt:lpstr>
      <vt:lpstr>latency-reducing techniques organised by sources of delay</vt:lpstr>
      <vt:lpstr>case (1a): small (20kB) flow over WAN</vt:lpstr>
      <vt:lpstr>case (1b): small (20kB) flow over LAN</vt:lpstr>
      <vt:lpstr>case (2a): large flow over WAN</vt:lpstr>
      <vt:lpstr>Transaction Layer Security (TLS) aka secure sockets layer (SSL) or https</vt:lpstr>
      <vt:lpstr>a figure of merit: average rate</vt:lpstr>
      <vt:lpstr>inaccessible capacity in a dedicated access link</vt:lpstr>
      <vt:lpstr>CDF w.r.t # of Flows</vt:lpstr>
      <vt:lpstr>CDF w.r.t Fraction of Bytes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 of latency reducing techniques  and their merits</dc:title>
  <dc:creator>Briscoe,RJ,Bob,TUB8 R</dc:creator>
  <cp:lastModifiedBy>Bob Briscoe</cp:lastModifiedBy>
  <cp:revision>58</cp:revision>
  <cp:lastPrinted>2013-09-23T22:12:40Z</cp:lastPrinted>
  <dcterms:created xsi:type="dcterms:W3CDTF">2006-08-16T00:00:00Z</dcterms:created>
  <dcterms:modified xsi:type="dcterms:W3CDTF">2013-11-04T00:22:43Z</dcterms:modified>
</cp:coreProperties>
</file>