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34204-FB1A-0A43-93C4-2F5C0F0C94BC}" type="datetimeFigureOut">
              <a:rPr lang="es-ES_tradnl" smtClean="0"/>
              <a:t>11/11/16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3ED93-5434-8E48-8A91-A7FFC4555FCB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err="1" smtClean="0"/>
              <a:t>Adding</a:t>
            </a:r>
            <a:r>
              <a:rPr lang="es-ES_tradnl" dirty="0" smtClean="0"/>
              <a:t> </a:t>
            </a:r>
            <a:r>
              <a:rPr lang="es-ES_tradnl" dirty="0" err="1" smtClean="0"/>
              <a:t>Explicit</a:t>
            </a:r>
            <a:r>
              <a:rPr lang="es-ES_tradnl" dirty="0" smtClean="0"/>
              <a:t> </a:t>
            </a:r>
            <a:r>
              <a:rPr lang="es-ES_tradnl" dirty="0" err="1" smtClean="0"/>
              <a:t>Congestion</a:t>
            </a:r>
            <a:r>
              <a:rPr lang="es-ES_tradnl" dirty="0" smtClean="0"/>
              <a:t> </a:t>
            </a:r>
            <a:r>
              <a:rPr lang="es-ES_tradnl" dirty="0" err="1" smtClean="0"/>
              <a:t>Notification</a:t>
            </a:r>
            <a:r>
              <a:rPr lang="es-ES_tradnl" dirty="0" smtClean="0"/>
              <a:t> (ECN) </a:t>
            </a:r>
            <a:r>
              <a:rPr lang="es-ES_tradnl" dirty="0" err="1" smtClean="0"/>
              <a:t>to</a:t>
            </a:r>
            <a:r>
              <a:rPr lang="es-ES_tradnl" dirty="0" smtClean="0"/>
              <a:t> TCP control </a:t>
            </a:r>
            <a:r>
              <a:rPr lang="es-ES_tradnl" dirty="0" err="1" smtClean="0"/>
              <a:t>packets</a:t>
            </a:r>
            <a:r>
              <a:rPr lang="es-ES_tradnl" dirty="0" smtClean="0"/>
              <a:t> </a:t>
            </a:r>
            <a:r>
              <a:rPr lang="es-ES_tradnl" dirty="0" err="1" smtClean="0"/>
              <a:t>and</a:t>
            </a:r>
            <a:r>
              <a:rPr lang="es-ES_tradnl" dirty="0" smtClean="0"/>
              <a:t> TCP </a:t>
            </a:r>
            <a:r>
              <a:rPr lang="es-ES_tradnl" dirty="0" err="1" smtClean="0"/>
              <a:t>retransmissions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2615" y="3886200"/>
            <a:ext cx="7114339" cy="1752600"/>
          </a:xfrm>
        </p:spPr>
        <p:txBody>
          <a:bodyPr/>
          <a:lstStyle/>
          <a:p>
            <a:r>
              <a:rPr lang="es-ES_tradnl" dirty="0" err="1" smtClean="0"/>
              <a:t>draft</a:t>
            </a:r>
            <a:r>
              <a:rPr lang="es-ES_tradnl" dirty="0" smtClean="0"/>
              <a:t>-bagnulo-</a:t>
            </a:r>
            <a:r>
              <a:rPr lang="es-ES_tradnl" dirty="0" err="1" smtClean="0"/>
              <a:t>tcpm</a:t>
            </a:r>
            <a:r>
              <a:rPr lang="es-ES_tradnl" dirty="0" smtClean="0"/>
              <a:t>-</a:t>
            </a:r>
            <a:r>
              <a:rPr lang="es-ES_tradnl" dirty="0" err="1" smtClean="0"/>
              <a:t>generalized</a:t>
            </a:r>
            <a:r>
              <a:rPr lang="es-ES_tradnl" dirty="0" smtClean="0"/>
              <a:t>-</a:t>
            </a:r>
            <a:r>
              <a:rPr lang="es-ES_tradnl" dirty="0" err="1" smtClean="0"/>
              <a:t>ecn</a:t>
            </a:r>
            <a:r>
              <a:rPr lang="es-ES_tradnl" dirty="0" smtClean="0"/>
              <a:t>-00</a:t>
            </a:r>
          </a:p>
          <a:p>
            <a:r>
              <a:rPr lang="es-ES_tradnl" dirty="0" smtClean="0"/>
              <a:t>M. Bagnulo &amp; B. </a:t>
            </a:r>
            <a:r>
              <a:rPr lang="es-ES_tradnl" dirty="0" err="1" smtClean="0"/>
              <a:t>Briscoe</a:t>
            </a:r>
            <a:endParaRPr lang="es-ES_tradnl" dirty="0" smtClean="0"/>
          </a:p>
          <a:p>
            <a:r>
              <a:rPr lang="es-ES_tradnl" dirty="0" smtClean="0"/>
              <a:t>IETF97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experiment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ECN support to TCP control </a:t>
            </a:r>
            <a:r>
              <a:rPr lang="en-GB" dirty="0" err="1" smtClean="0"/>
              <a:t>pkts</a:t>
            </a:r>
            <a:r>
              <a:rPr lang="en-GB" dirty="0" smtClean="0"/>
              <a:t> and </a:t>
            </a:r>
            <a:r>
              <a:rPr lang="en-GB" dirty="0" err="1" smtClean="0"/>
              <a:t>retx</a:t>
            </a:r>
            <a:endParaRPr lang="en-GB" dirty="0" smtClean="0"/>
          </a:p>
          <a:p>
            <a:pPr lvl="1"/>
            <a:r>
              <a:rPr lang="en-GB" dirty="0" err="1" smtClean="0"/>
              <a:t>SYNs</a:t>
            </a:r>
            <a:r>
              <a:rPr lang="en-GB" dirty="0" smtClean="0"/>
              <a:t>, </a:t>
            </a:r>
            <a:r>
              <a:rPr lang="en-GB" dirty="0" err="1" smtClean="0"/>
              <a:t>Wnd</a:t>
            </a:r>
            <a:r>
              <a:rPr lang="en-GB" dirty="0" smtClean="0"/>
              <a:t> Probes, pure ACK, </a:t>
            </a:r>
            <a:r>
              <a:rPr lang="en-GB" dirty="0" err="1" smtClean="0"/>
              <a:t>FINs</a:t>
            </a:r>
            <a:r>
              <a:rPr lang="en-GB" dirty="0" smtClean="0"/>
              <a:t>, </a:t>
            </a:r>
            <a:r>
              <a:rPr lang="en-GB" dirty="0" err="1" smtClean="0"/>
              <a:t>RSTs</a:t>
            </a:r>
            <a:r>
              <a:rPr lang="en-GB" dirty="0" smtClean="0"/>
              <a:t> and </a:t>
            </a:r>
            <a:r>
              <a:rPr lang="en-GB" dirty="0" err="1" smtClean="0"/>
              <a:t>retx</a:t>
            </a:r>
            <a:endParaRPr lang="en-GB" dirty="0" smtClean="0"/>
          </a:p>
          <a:p>
            <a:r>
              <a:rPr lang="en-GB" dirty="0" smtClean="0"/>
              <a:t>Goals of the experiment:</a:t>
            </a:r>
          </a:p>
          <a:p>
            <a:pPr lvl="1"/>
            <a:r>
              <a:rPr lang="en-GB" dirty="0" smtClean="0"/>
              <a:t>Learn how the network and endpoints treat </a:t>
            </a:r>
            <a:r>
              <a:rPr lang="en-GB" dirty="0" err="1" smtClean="0"/>
              <a:t>pkts</a:t>
            </a:r>
            <a:r>
              <a:rPr lang="en-GB" dirty="0" smtClean="0"/>
              <a:t> marked with ECT(0), ECT(1) and CE</a:t>
            </a:r>
          </a:p>
          <a:p>
            <a:pPr lvl="1"/>
            <a:r>
              <a:rPr lang="en-GB" dirty="0" smtClean="0"/>
              <a:t>How much performance is improved by ECN support of these packets</a:t>
            </a:r>
          </a:p>
          <a:p>
            <a:pPr lvl="1"/>
            <a:r>
              <a:rPr lang="en-GB" dirty="0" smtClean="0"/>
              <a:t>Identify any issues with enabling ECN support of these packets, especially any security issues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Specification: Network Behaviour</a:t>
            </a:r>
            <a:br>
              <a:rPr lang="en-GB" dirty="0" smtClean="0"/>
            </a:br>
            <a:r>
              <a:rPr lang="en-GB" dirty="0" smtClean="0"/>
              <a:t>Router or any </a:t>
            </a:r>
            <a:r>
              <a:rPr lang="en-GB" dirty="0" err="1" smtClean="0"/>
              <a:t>middlebox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router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congested</a:t>
            </a:r>
            <a:r>
              <a:rPr lang="es-ES_tradnl" dirty="0" smtClean="0"/>
              <a:t>, </a:t>
            </a:r>
            <a:r>
              <a:rPr lang="es-ES_tradnl" dirty="0" err="1" smtClean="0"/>
              <a:t>the</a:t>
            </a:r>
            <a:r>
              <a:rPr lang="es-ES_tradnl" dirty="0" smtClean="0"/>
              <a:t> router SHOULD </a:t>
            </a:r>
            <a:r>
              <a:rPr lang="es-ES_tradnl" dirty="0" err="1" smtClean="0"/>
              <a:t>forward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packet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SHOULD OR MUST?</a:t>
            </a:r>
          </a:p>
          <a:p>
            <a:pPr lvl="2"/>
            <a:r>
              <a:rPr lang="es-ES_tradnl" dirty="0" smtClean="0"/>
              <a:t>SHOULD </a:t>
            </a:r>
            <a:r>
              <a:rPr lang="es-ES_tradnl" dirty="0" err="1" smtClean="0"/>
              <a:t>proposed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accomodate</a:t>
            </a:r>
            <a:r>
              <a:rPr lang="es-ES_tradnl" dirty="0" smtClean="0"/>
              <a:t> </a:t>
            </a:r>
            <a:r>
              <a:rPr lang="es-ES_tradnl" dirty="0" err="1" smtClean="0"/>
              <a:t>firewalls</a:t>
            </a:r>
            <a:endParaRPr lang="es-ES_tradnl" dirty="0" smtClean="0"/>
          </a:p>
          <a:p>
            <a:r>
              <a:rPr lang="es-ES_tradnl" dirty="0" err="1"/>
              <a:t>i</a:t>
            </a:r>
            <a:r>
              <a:rPr lang="es-ES_tradnl" dirty="0" err="1" smtClean="0"/>
              <a:t>f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router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congested</a:t>
            </a:r>
            <a:r>
              <a:rPr lang="es-ES_tradnl" dirty="0" smtClean="0"/>
              <a:t>, </a:t>
            </a:r>
            <a:r>
              <a:rPr lang="es-ES_tradnl" dirty="0" err="1" smtClean="0"/>
              <a:t>then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router MAY set </a:t>
            </a:r>
            <a:r>
              <a:rPr lang="es-ES_tradnl" dirty="0" err="1" smtClean="0"/>
              <a:t>the</a:t>
            </a:r>
            <a:r>
              <a:rPr lang="es-ES_tradnl" dirty="0" smtClean="0"/>
              <a:t> CE </a:t>
            </a:r>
            <a:r>
              <a:rPr lang="es-ES_tradnl" dirty="0" err="1" smtClean="0"/>
              <a:t>codepoint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packet</a:t>
            </a:r>
            <a:r>
              <a:rPr lang="es-ES_tradnl" dirty="0" smtClean="0"/>
              <a:t> </a:t>
            </a:r>
            <a:r>
              <a:rPr lang="es-ES_tradnl" dirty="0" err="1" smtClean="0"/>
              <a:t>instead</a:t>
            </a:r>
            <a:r>
              <a:rPr lang="es-ES_tradnl" dirty="0" smtClean="0"/>
              <a:t> </a:t>
            </a:r>
            <a:r>
              <a:rPr lang="es-ES_tradnl" dirty="0" err="1" smtClean="0"/>
              <a:t>of</a:t>
            </a:r>
            <a:r>
              <a:rPr lang="es-ES_tradnl" dirty="0" smtClean="0"/>
              <a:t> </a:t>
            </a:r>
            <a:r>
              <a:rPr lang="es-ES_tradnl" dirty="0" err="1" smtClean="0"/>
              <a:t>dropping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packet</a:t>
            </a:r>
            <a:r>
              <a:rPr lang="es-ES_tradnl" dirty="0" smtClean="0"/>
              <a:t> </a:t>
            </a:r>
            <a:endParaRPr lang="en-GB" dirty="0" smtClean="0"/>
          </a:p>
          <a:p>
            <a:endParaRPr lang="es-ES_tradn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Endpoint behaviour: SYN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23196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Scope: only support ECN marking of </a:t>
            </a:r>
            <a:r>
              <a:rPr lang="en-GB" dirty="0" err="1" smtClean="0"/>
              <a:t>SYNs</a:t>
            </a:r>
            <a:r>
              <a:rPr lang="en-GB" dirty="0" smtClean="0"/>
              <a:t> for </a:t>
            </a:r>
            <a:r>
              <a:rPr lang="en-GB" dirty="0" err="1" smtClean="0"/>
              <a:t>AccECN</a:t>
            </a:r>
            <a:r>
              <a:rPr lang="en-GB" dirty="0" smtClean="0"/>
              <a:t> endpoints</a:t>
            </a:r>
          </a:p>
          <a:p>
            <a:pPr lvl="1"/>
            <a:r>
              <a:rPr lang="en-GB" dirty="0" smtClean="0"/>
              <a:t>The experiment does not support ECN marking of </a:t>
            </a:r>
            <a:r>
              <a:rPr lang="en-GB" dirty="0" err="1" smtClean="0"/>
              <a:t>SYNs</a:t>
            </a:r>
            <a:r>
              <a:rPr lang="en-GB" dirty="0" smtClean="0"/>
              <a:t> for RFC3168 endpoints, to preserve </a:t>
            </a:r>
            <a:r>
              <a:rPr lang="en-GB" dirty="0" err="1" smtClean="0"/>
              <a:t>codepoints</a:t>
            </a:r>
            <a:endParaRPr lang="en-GB" dirty="0" smtClean="0"/>
          </a:p>
          <a:p>
            <a:r>
              <a:rPr lang="en-GB" dirty="0" err="1" smtClean="0"/>
              <a:t>AccECN</a:t>
            </a:r>
            <a:r>
              <a:rPr lang="en-GB" dirty="0" smtClean="0"/>
              <a:t> already defines how to feed back congestion notification when SYN is marked</a:t>
            </a:r>
          </a:p>
          <a:p>
            <a:r>
              <a:rPr lang="en-GB" dirty="0" smtClean="0"/>
              <a:t>The proposed experiment is compatible and uses </a:t>
            </a:r>
            <a:r>
              <a:rPr lang="en-GB" dirty="0" err="1" smtClean="0"/>
              <a:t>AccECN</a:t>
            </a:r>
            <a:r>
              <a:rPr lang="en-GB" dirty="0" smtClean="0"/>
              <a:t> format.</a:t>
            </a:r>
          </a:p>
          <a:p>
            <a:r>
              <a:rPr lang="en-GB" dirty="0" smtClean="0"/>
              <a:t>It completes the specification for its full support</a:t>
            </a:r>
          </a:p>
          <a:p>
            <a:pPr lvl="1"/>
            <a:r>
              <a:rPr lang="en-GB" dirty="0" smtClean="0"/>
              <a:t>Defines client behaviour. Server behaviour specified in </a:t>
            </a:r>
            <a:r>
              <a:rPr lang="en-GB" dirty="0" err="1" smtClean="0"/>
              <a:t>AccECN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Client </a:t>
            </a:r>
            <a:r>
              <a:rPr lang="en-GB" dirty="0"/>
              <a:t>e</a:t>
            </a:r>
            <a:r>
              <a:rPr lang="en-GB" dirty="0" smtClean="0"/>
              <a:t>ndpoint behaviour: SYN 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1422" y="1600200"/>
            <a:ext cx="896257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dirty="0" smtClean="0"/>
              <a:t>Sends SYN with ECT(0/1) and NS, ECE, CWR set</a:t>
            </a:r>
          </a:p>
          <a:p>
            <a:pPr lvl="2"/>
            <a:r>
              <a:rPr lang="en-GB" sz="2000" dirty="0" smtClean="0"/>
              <a:t>Should also send a non-ECT SYN slightly delayed? </a:t>
            </a:r>
          </a:p>
          <a:p>
            <a:pPr lvl="1"/>
            <a:r>
              <a:rPr lang="en-GB" sz="2400" dirty="0" smtClean="0"/>
              <a:t>If SYN/ACK with CWR and ECE set and NS =0 (</a:t>
            </a:r>
            <a:r>
              <a:rPr lang="en-GB" sz="2400" dirty="0" err="1" smtClean="0"/>
              <a:t>AccECN</a:t>
            </a:r>
            <a:r>
              <a:rPr lang="en-GB" sz="2400" dirty="0" smtClean="0"/>
              <a:t> supported and no CE in SYN), the client continues with </a:t>
            </a:r>
            <a:r>
              <a:rPr lang="en-GB" sz="2400" dirty="0" err="1" smtClean="0"/>
              <a:t>cwdn</a:t>
            </a:r>
            <a:r>
              <a:rPr lang="en-GB" sz="2400" dirty="0" smtClean="0"/>
              <a:t>=W0 and uses </a:t>
            </a:r>
            <a:r>
              <a:rPr lang="en-GB" sz="2400" dirty="0" err="1" smtClean="0"/>
              <a:t>AccECN</a:t>
            </a:r>
            <a:endParaRPr lang="en-GB" sz="2400" dirty="0" smtClean="0"/>
          </a:p>
          <a:p>
            <a:pPr lvl="1"/>
            <a:r>
              <a:rPr lang="en-GB" sz="2400" dirty="0" smtClean="0"/>
              <a:t>If SYN/ACK with CWR, NS and ECE set (</a:t>
            </a:r>
            <a:r>
              <a:rPr lang="en-GB" sz="2400" dirty="0" err="1" smtClean="0"/>
              <a:t>AccECN</a:t>
            </a:r>
            <a:r>
              <a:rPr lang="en-GB" sz="2400" dirty="0" smtClean="0"/>
              <a:t> supported and CE in SYN), the client continues with </a:t>
            </a:r>
            <a:r>
              <a:rPr lang="en-GB" sz="2400" dirty="0" err="1" smtClean="0"/>
              <a:t>cwnd</a:t>
            </a:r>
            <a:r>
              <a:rPr lang="en-GB" sz="2400" dirty="0" smtClean="0"/>
              <a:t>=1 SMSS and uses </a:t>
            </a:r>
            <a:r>
              <a:rPr lang="en-GB" sz="2400" dirty="0" err="1" smtClean="0"/>
              <a:t>AccECN</a:t>
            </a:r>
            <a:endParaRPr lang="en-GB" sz="2400" dirty="0" smtClean="0"/>
          </a:p>
          <a:p>
            <a:pPr lvl="1"/>
            <a:r>
              <a:rPr lang="en-GB" sz="2400" dirty="0" smtClean="0"/>
              <a:t>If SYN/ACK with ECE set and CWR reset (</a:t>
            </a:r>
            <a:r>
              <a:rPr lang="en-GB" sz="2400" dirty="0" err="1" smtClean="0"/>
              <a:t>AccECN</a:t>
            </a:r>
            <a:r>
              <a:rPr lang="en-GB" sz="2400" dirty="0" smtClean="0"/>
              <a:t>/this spec not supported, RFC3168 supported), the client continues using RFC3168. </a:t>
            </a:r>
            <a:r>
              <a:rPr lang="en-GB" sz="2400" b="1" i="1" dirty="0" smtClean="0"/>
              <a:t>What </a:t>
            </a:r>
            <a:r>
              <a:rPr lang="en-GB" sz="2400" b="1" i="1" dirty="0" err="1" smtClean="0"/>
              <a:t>cwnd</a:t>
            </a:r>
            <a:r>
              <a:rPr lang="en-GB" sz="2400" b="1" i="1" dirty="0" smtClean="0"/>
              <a:t> to use? W0? 1? W0/2?</a:t>
            </a:r>
          </a:p>
          <a:p>
            <a:pPr lvl="1"/>
            <a:r>
              <a:rPr lang="en-GB" sz="2400" dirty="0" smtClean="0"/>
              <a:t>If SYN/ACK with any other combination (RFC3168 not supported), client continues without ECN. </a:t>
            </a:r>
            <a:r>
              <a:rPr lang="en-GB" sz="2400" b="1" i="1" dirty="0" smtClean="0"/>
              <a:t>What </a:t>
            </a:r>
            <a:r>
              <a:rPr lang="en-GB" sz="2400" b="1" i="1" dirty="0" err="1" smtClean="0"/>
              <a:t>cwnd</a:t>
            </a:r>
            <a:r>
              <a:rPr lang="en-GB" sz="2400" b="1" i="1" dirty="0" smtClean="0"/>
              <a:t> to use? W0? 1? W0/2?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Pure ACK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 smtClean="0"/>
              <a:t>TCP </a:t>
            </a:r>
            <a:r>
              <a:rPr lang="es-ES_tradnl" dirty="0" err="1" smtClean="0"/>
              <a:t>endpoint</a:t>
            </a:r>
            <a:r>
              <a:rPr lang="es-ES_tradnl" dirty="0" smtClean="0"/>
              <a:t> MAY set </a:t>
            </a:r>
            <a:r>
              <a:rPr lang="es-ES_tradnl" dirty="0" err="1" smtClean="0"/>
              <a:t>the</a:t>
            </a:r>
            <a:r>
              <a:rPr lang="es-ES_tradnl" dirty="0" smtClean="0"/>
              <a:t> ECT(0)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ECT(1) </a:t>
            </a:r>
            <a:r>
              <a:rPr lang="es-ES_tradnl" dirty="0" err="1" smtClean="0"/>
              <a:t>codepoints</a:t>
            </a:r>
            <a:r>
              <a:rPr lang="es-ES_tradnl" dirty="0" smtClean="0"/>
              <a:t> in a </a:t>
            </a:r>
            <a:r>
              <a:rPr lang="es-ES_tradnl" dirty="0" err="1" smtClean="0"/>
              <a:t>pure</a:t>
            </a:r>
            <a:r>
              <a:rPr lang="es-ES_tradnl" dirty="0" smtClean="0"/>
              <a:t> ACK</a:t>
            </a:r>
          </a:p>
          <a:p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endpoint</a:t>
            </a:r>
            <a:r>
              <a:rPr lang="es-ES_tradnl" dirty="0" smtClean="0"/>
              <a:t> </a:t>
            </a:r>
            <a:r>
              <a:rPr lang="es-ES_tradnl" dirty="0" err="1" smtClean="0"/>
              <a:t>receives</a:t>
            </a:r>
            <a:r>
              <a:rPr lang="es-ES_tradnl" dirty="0" smtClean="0"/>
              <a:t> a </a:t>
            </a:r>
            <a:r>
              <a:rPr lang="es-ES_tradnl" dirty="0" err="1" smtClean="0"/>
              <a:t>congestion</a:t>
            </a:r>
            <a:r>
              <a:rPr lang="es-ES_tradnl" dirty="0" smtClean="0"/>
              <a:t> </a:t>
            </a:r>
            <a:r>
              <a:rPr lang="es-ES_tradnl" dirty="0" err="1" smtClean="0"/>
              <a:t>signal</a:t>
            </a:r>
            <a:r>
              <a:rPr lang="es-ES_tradnl" dirty="0" smtClean="0"/>
              <a:t> back,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reacts</a:t>
            </a:r>
            <a:r>
              <a:rPr lang="es-ES_tradnl" dirty="0" smtClean="0"/>
              <a:t> as in </a:t>
            </a:r>
            <a:r>
              <a:rPr lang="es-ES_tradnl" dirty="0" err="1" smtClean="0"/>
              <a:t>any</a:t>
            </a:r>
            <a:r>
              <a:rPr lang="es-ES_tradnl" dirty="0" smtClean="0"/>
              <a:t>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packet</a:t>
            </a:r>
            <a:endParaRPr lang="es-ES_tradnl" dirty="0" smtClean="0"/>
          </a:p>
          <a:p>
            <a:pPr lvl="1"/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endpoint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only</a:t>
            </a:r>
            <a:r>
              <a:rPr lang="es-ES_tradnl" dirty="0" smtClean="0"/>
              <a:t> </a:t>
            </a:r>
            <a:r>
              <a:rPr lang="es-ES_tradnl" dirty="0" err="1" smtClean="0"/>
              <a:t>sending</a:t>
            </a:r>
            <a:r>
              <a:rPr lang="es-ES_tradnl" dirty="0" smtClean="0"/>
              <a:t> </a:t>
            </a:r>
            <a:r>
              <a:rPr lang="es-ES_tradnl" dirty="0" err="1" smtClean="0"/>
              <a:t>pure</a:t>
            </a:r>
            <a:r>
              <a:rPr lang="es-ES_tradnl" dirty="0" smtClean="0"/>
              <a:t> </a:t>
            </a:r>
            <a:r>
              <a:rPr lang="es-ES_tradnl" dirty="0" err="1" smtClean="0"/>
              <a:t>ACKs</a:t>
            </a:r>
            <a:r>
              <a:rPr lang="es-ES_tradnl" dirty="0" smtClean="0"/>
              <a:t>,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wont</a:t>
            </a:r>
            <a:r>
              <a:rPr lang="es-ES_tradnl" dirty="0" smtClean="0"/>
              <a:t> be </a:t>
            </a:r>
            <a:r>
              <a:rPr lang="es-ES_tradnl" dirty="0" err="1" smtClean="0"/>
              <a:t>able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reduce </a:t>
            </a:r>
            <a:r>
              <a:rPr lang="es-ES_tradnl" dirty="0" err="1" smtClean="0"/>
              <a:t>the</a:t>
            </a:r>
            <a:r>
              <a:rPr lang="es-ES_tradnl" dirty="0" smtClean="0"/>
              <a:t> load by </a:t>
            </a:r>
            <a:r>
              <a:rPr lang="es-ES_tradnl" dirty="0" err="1" smtClean="0"/>
              <a:t>doing</a:t>
            </a:r>
            <a:r>
              <a:rPr lang="es-ES_tradnl" dirty="0" smtClean="0"/>
              <a:t> </a:t>
            </a:r>
            <a:r>
              <a:rPr lang="es-ES_tradnl" dirty="0" err="1" smtClean="0"/>
              <a:t>this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err="1" smtClean="0"/>
              <a:t>Shall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explore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means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reduce </a:t>
            </a:r>
            <a:r>
              <a:rPr lang="es-ES_tradnl" dirty="0" err="1" smtClean="0"/>
              <a:t>the</a:t>
            </a:r>
            <a:r>
              <a:rPr lang="es-ES_tradnl" dirty="0" smtClean="0"/>
              <a:t> load?</a:t>
            </a:r>
          </a:p>
          <a:p>
            <a:pPr lvl="2"/>
            <a:r>
              <a:rPr lang="es-ES_tradnl" dirty="0" err="1" smtClean="0"/>
              <a:t>E.g</a:t>
            </a:r>
            <a:r>
              <a:rPr lang="es-ES_tradnl" dirty="0" smtClean="0"/>
              <a:t>. </a:t>
            </a:r>
            <a:r>
              <a:rPr lang="es-ES_tradnl" dirty="0" err="1" smtClean="0"/>
              <a:t>Increase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number</a:t>
            </a:r>
            <a:r>
              <a:rPr lang="es-ES_tradnl" dirty="0" smtClean="0"/>
              <a:t> </a:t>
            </a:r>
            <a:r>
              <a:rPr lang="es-ES_tradnl" dirty="0" err="1" smtClean="0"/>
              <a:t>of</a:t>
            </a:r>
            <a:r>
              <a:rPr lang="es-ES_tradnl" dirty="0" smtClean="0"/>
              <a:t> </a:t>
            </a:r>
            <a:r>
              <a:rPr lang="es-ES_tradnl" dirty="0" err="1" smtClean="0"/>
              <a:t>ACKs</a:t>
            </a:r>
            <a:r>
              <a:rPr lang="es-ES_tradnl" dirty="0" smtClean="0"/>
              <a:t> </a:t>
            </a:r>
            <a:r>
              <a:rPr lang="es-ES_tradnl" dirty="0" err="1" smtClean="0"/>
              <a:t>until</a:t>
            </a:r>
            <a:r>
              <a:rPr lang="es-ES_tradnl" dirty="0" smtClean="0"/>
              <a:t> </a:t>
            </a:r>
            <a:r>
              <a:rPr lang="es-ES_tradnl" dirty="0" err="1" smtClean="0"/>
              <a:t>sending</a:t>
            </a:r>
            <a:r>
              <a:rPr lang="es-ES_tradnl" dirty="0" smtClean="0"/>
              <a:t> a </a:t>
            </a:r>
            <a:r>
              <a:rPr lang="es-ES_tradnl" dirty="0" err="1" smtClean="0"/>
              <a:t>delayed</a:t>
            </a:r>
            <a:r>
              <a:rPr lang="es-ES_tradnl" dirty="0" smtClean="0"/>
              <a:t> ACK?</a:t>
            </a:r>
          </a:p>
          <a:p>
            <a:r>
              <a:rPr lang="es-ES_tradnl" dirty="0" smtClean="0"/>
              <a:t>TCP </a:t>
            </a:r>
            <a:r>
              <a:rPr lang="es-ES_tradnl" dirty="0" err="1" smtClean="0"/>
              <a:t>sender</a:t>
            </a:r>
            <a:r>
              <a:rPr lang="es-ES_tradnl" dirty="0" smtClean="0"/>
              <a:t> </a:t>
            </a:r>
            <a:r>
              <a:rPr lang="es-ES_tradnl" dirty="0" err="1" smtClean="0"/>
              <a:t>process</a:t>
            </a:r>
            <a:r>
              <a:rPr lang="es-ES_tradnl" dirty="0" smtClean="0"/>
              <a:t> ECT(0/1) </a:t>
            </a:r>
            <a:r>
              <a:rPr lang="es-ES_tradnl" dirty="0" err="1" smtClean="0"/>
              <a:t>and</a:t>
            </a:r>
            <a:r>
              <a:rPr lang="es-ES_tradnl" dirty="0" smtClean="0"/>
              <a:t> CE </a:t>
            </a:r>
            <a:r>
              <a:rPr lang="es-ES_tradnl" dirty="0" err="1" smtClean="0"/>
              <a:t>marked</a:t>
            </a:r>
            <a:r>
              <a:rPr lang="es-ES_tradnl" dirty="0" smtClean="0"/>
              <a:t> </a:t>
            </a:r>
            <a:r>
              <a:rPr lang="es-ES_tradnl" dirty="0" err="1" smtClean="0"/>
              <a:t>pure</a:t>
            </a:r>
            <a:r>
              <a:rPr lang="es-ES_tradnl" dirty="0" smtClean="0"/>
              <a:t> </a:t>
            </a:r>
            <a:r>
              <a:rPr lang="es-ES_tradnl" dirty="0" err="1" smtClean="0"/>
              <a:t>ACKs</a:t>
            </a:r>
            <a:r>
              <a:rPr lang="es-ES_tradnl" dirty="0" smtClean="0"/>
              <a:t> as </a:t>
            </a:r>
            <a:r>
              <a:rPr lang="es-ES_tradnl" dirty="0" err="1" smtClean="0"/>
              <a:t>any</a:t>
            </a:r>
            <a:r>
              <a:rPr lang="es-ES_tradnl" dirty="0" smtClean="0"/>
              <a:t>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packet</a:t>
            </a:r>
            <a:r>
              <a:rPr lang="es-ES_tradnl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Window probe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TCP </a:t>
            </a:r>
            <a:r>
              <a:rPr lang="es-ES_tradnl" dirty="0" err="1" smtClean="0"/>
              <a:t>endpoint</a:t>
            </a:r>
            <a:r>
              <a:rPr lang="es-ES_tradnl" dirty="0" smtClean="0"/>
              <a:t> MAY set ECT(0) /ECT(1) in a </a:t>
            </a:r>
            <a:r>
              <a:rPr lang="es-ES_tradnl" dirty="0" err="1" smtClean="0"/>
              <a:t>zero</a:t>
            </a:r>
            <a:r>
              <a:rPr lang="es-ES_tradnl" dirty="0" smtClean="0"/>
              <a:t> </a:t>
            </a:r>
            <a:r>
              <a:rPr lang="es-ES_tradnl" dirty="0" err="1" smtClean="0"/>
              <a:t>window</a:t>
            </a:r>
            <a:r>
              <a:rPr lang="es-ES_tradnl" dirty="0" smtClean="0"/>
              <a:t> </a:t>
            </a:r>
            <a:r>
              <a:rPr lang="es-ES_tradnl" dirty="0" err="1" smtClean="0"/>
              <a:t>probe</a:t>
            </a:r>
            <a:r>
              <a:rPr lang="es-ES_tradnl" dirty="0" smtClean="0"/>
              <a:t> (ZWP) </a:t>
            </a:r>
            <a:r>
              <a:rPr lang="es-ES_tradnl" dirty="0" err="1" smtClean="0"/>
              <a:t>packet</a:t>
            </a:r>
            <a:endParaRPr lang="es-ES_tradnl" dirty="0" smtClean="0"/>
          </a:p>
          <a:p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sender</a:t>
            </a:r>
            <a:r>
              <a:rPr lang="es-ES_tradnl" dirty="0" smtClean="0"/>
              <a:t> </a:t>
            </a:r>
            <a:r>
              <a:rPr lang="es-ES_tradnl" dirty="0" err="1" smtClean="0"/>
              <a:t>receives</a:t>
            </a:r>
            <a:r>
              <a:rPr lang="es-ES_tradnl" dirty="0" smtClean="0"/>
              <a:t> a </a:t>
            </a:r>
            <a:r>
              <a:rPr lang="es-ES_tradnl" dirty="0" err="1" smtClean="0"/>
              <a:t>congestion</a:t>
            </a:r>
            <a:r>
              <a:rPr lang="es-ES_tradnl" dirty="0" smtClean="0"/>
              <a:t> </a:t>
            </a:r>
            <a:r>
              <a:rPr lang="es-ES_tradnl" dirty="0" err="1" smtClean="0"/>
              <a:t>signal</a:t>
            </a:r>
            <a:r>
              <a:rPr lang="es-ES_tradnl" dirty="0" smtClean="0"/>
              <a:t>,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will</a:t>
            </a:r>
            <a:r>
              <a:rPr lang="es-ES_tradnl" dirty="0" smtClean="0"/>
              <a:t> reduce </a:t>
            </a:r>
            <a:r>
              <a:rPr lang="es-ES_tradnl" dirty="0" err="1" smtClean="0"/>
              <a:t>its</a:t>
            </a:r>
            <a:r>
              <a:rPr lang="es-ES_tradnl" dirty="0" smtClean="0"/>
              <a:t> </a:t>
            </a:r>
            <a:r>
              <a:rPr lang="es-ES_tradnl" dirty="0" err="1" smtClean="0"/>
              <a:t>cwnd</a:t>
            </a:r>
            <a:r>
              <a:rPr lang="es-ES_tradnl" dirty="0" smtClean="0"/>
              <a:t> </a:t>
            </a:r>
            <a:r>
              <a:rPr lang="es-ES_tradnl" dirty="0" err="1" smtClean="0"/>
              <a:t>accordingly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However</a:t>
            </a:r>
            <a:r>
              <a:rPr lang="es-ES_tradnl" dirty="0" smtClean="0"/>
              <a:t> </a:t>
            </a:r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still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RCVWND=0, </a:t>
            </a:r>
            <a:r>
              <a:rPr lang="es-ES_tradnl" dirty="0" err="1" smtClean="0"/>
              <a:t>then</a:t>
            </a:r>
            <a:r>
              <a:rPr lang="es-ES_tradnl" dirty="0" smtClean="0"/>
              <a:t>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much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can do, </a:t>
            </a:r>
            <a:r>
              <a:rPr lang="es-ES_tradnl" dirty="0" err="1" smtClean="0"/>
              <a:t>maybe</a:t>
            </a:r>
            <a:r>
              <a:rPr lang="es-ES_tradnl" dirty="0" smtClean="0"/>
              <a:t> </a:t>
            </a:r>
            <a:r>
              <a:rPr lang="es-ES_tradnl" dirty="0" err="1" smtClean="0"/>
              <a:t>increasing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ZWP </a:t>
            </a:r>
            <a:r>
              <a:rPr lang="es-ES_tradnl" dirty="0" err="1" smtClean="0"/>
              <a:t>sending</a:t>
            </a:r>
            <a:r>
              <a:rPr lang="es-ES_tradnl" dirty="0" smtClean="0"/>
              <a:t> </a:t>
            </a:r>
            <a:r>
              <a:rPr lang="es-ES_tradnl" dirty="0" err="1" smtClean="0"/>
              <a:t>interval</a:t>
            </a:r>
            <a:r>
              <a:rPr lang="es-ES_tradnl" dirty="0" smtClean="0"/>
              <a:t>?</a:t>
            </a:r>
          </a:p>
          <a:p>
            <a:r>
              <a:rPr lang="es-ES_tradnl" dirty="0" smtClean="0"/>
              <a:t>TCP </a:t>
            </a:r>
            <a:r>
              <a:rPr lang="es-ES_tradnl" dirty="0" err="1" smtClean="0"/>
              <a:t>sender</a:t>
            </a:r>
            <a:r>
              <a:rPr lang="es-ES_tradnl" dirty="0" smtClean="0"/>
              <a:t> </a:t>
            </a:r>
            <a:r>
              <a:rPr lang="es-ES_tradnl" dirty="0" err="1" smtClean="0"/>
              <a:t>process</a:t>
            </a:r>
            <a:r>
              <a:rPr lang="es-ES_tradnl" dirty="0" smtClean="0"/>
              <a:t> ECT(0/1) </a:t>
            </a:r>
            <a:r>
              <a:rPr lang="es-ES_tradnl" dirty="0" err="1" smtClean="0"/>
              <a:t>and</a:t>
            </a:r>
            <a:r>
              <a:rPr lang="es-ES_tradnl" dirty="0" smtClean="0"/>
              <a:t> CE </a:t>
            </a:r>
            <a:r>
              <a:rPr lang="es-ES_tradnl" dirty="0" err="1" smtClean="0"/>
              <a:t>marked</a:t>
            </a:r>
            <a:r>
              <a:rPr lang="es-ES_tradnl" dirty="0" smtClean="0"/>
              <a:t> ZWP as </a:t>
            </a:r>
            <a:r>
              <a:rPr lang="es-ES_tradnl" dirty="0" err="1" smtClean="0"/>
              <a:t>any</a:t>
            </a:r>
            <a:r>
              <a:rPr lang="es-ES_tradnl" dirty="0" smtClean="0"/>
              <a:t>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packet</a:t>
            </a:r>
            <a:r>
              <a:rPr lang="es-ES_tradnl" dirty="0" smtClean="0"/>
              <a:t>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RST, FIN and retransmissions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FINs</a:t>
            </a:r>
            <a:r>
              <a:rPr lang="en-GB" dirty="0" smtClean="0"/>
              <a:t> and </a:t>
            </a:r>
            <a:r>
              <a:rPr lang="en-GB" dirty="0" err="1" smtClean="0"/>
              <a:t>RTXs</a:t>
            </a:r>
            <a:r>
              <a:rPr lang="en-GB" dirty="0" smtClean="0"/>
              <a:t>, may be marked, processing as any other </a:t>
            </a:r>
            <a:r>
              <a:rPr lang="en-GB" dirty="0" err="1" smtClean="0"/>
              <a:t>pkt</a:t>
            </a:r>
            <a:endParaRPr lang="en-GB" dirty="0" smtClean="0"/>
          </a:p>
          <a:p>
            <a:r>
              <a:rPr lang="en-GB" dirty="0" err="1" smtClean="0"/>
              <a:t>RSTs</a:t>
            </a:r>
            <a:r>
              <a:rPr lang="en-GB" dirty="0" smtClean="0"/>
              <a:t>, hardly useful as a congestion notification vehicle, since there is connection at the sender. The only motivation is to void dropping them more frequently.</a:t>
            </a:r>
          </a:p>
          <a:p>
            <a:pPr lvl="1"/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senders</a:t>
            </a:r>
            <a:r>
              <a:rPr lang="es-ES_tradnl" dirty="0" smtClean="0"/>
              <a:t>, </a:t>
            </a:r>
            <a:r>
              <a:rPr lang="es-ES_tradnl" dirty="0" err="1" smtClean="0"/>
              <a:t>stacks</a:t>
            </a:r>
            <a:r>
              <a:rPr lang="es-ES_tradnl" dirty="0" smtClean="0"/>
              <a:t> MUST </a:t>
            </a:r>
            <a:r>
              <a:rPr lang="es-ES_tradnl" dirty="0" err="1" smtClean="0"/>
              <a:t>allow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administrators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configure </a:t>
            </a:r>
            <a:r>
              <a:rPr lang="es-ES_tradnl" dirty="0" err="1" smtClean="0"/>
              <a:t>whether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RST </a:t>
            </a:r>
            <a:r>
              <a:rPr lang="es-ES_tradnl" dirty="0" err="1" smtClean="0"/>
              <a:t>messages</a:t>
            </a:r>
            <a:r>
              <a:rPr lang="es-ES_tradnl" dirty="0" smtClean="0"/>
              <a:t> are </a:t>
            </a:r>
            <a:r>
              <a:rPr lang="es-ES_tradnl" dirty="0" err="1" smtClean="0"/>
              <a:t>marked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ECT(0) </a:t>
            </a:r>
            <a:r>
              <a:rPr lang="es-ES_tradnl" dirty="0" err="1" smtClean="0"/>
              <a:t>or</a:t>
            </a:r>
            <a:r>
              <a:rPr lang="es-ES_tradnl" dirty="0" smtClean="0"/>
              <a:t> ECT(1) </a:t>
            </a:r>
            <a:r>
              <a:rPr lang="es-ES_tradnl" dirty="0" err="1" smtClean="0"/>
              <a:t>codepoints</a:t>
            </a:r>
            <a:r>
              <a:rPr lang="es-ES_tradnl" dirty="0" smtClean="0"/>
              <a:t>. 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should</a:t>
            </a:r>
            <a:r>
              <a:rPr lang="es-ES_tradnl" dirty="0" smtClean="0"/>
              <a:t> define a </a:t>
            </a:r>
            <a:r>
              <a:rPr lang="es-ES_tradnl" dirty="0" err="1" smtClean="0"/>
              <a:t>default</a:t>
            </a:r>
            <a:r>
              <a:rPr lang="es-ES_tradnl" dirty="0" smtClean="0"/>
              <a:t> </a:t>
            </a:r>
            <a:r>
              <a:rPr lang="es-ES_tradnl" dirty="0" err="1" smtClean="0"/>
              <a:t>behaviour</a:t>
            </a:r>
            <a:r>
              <a:rPr lang="es-ES_tradnl" dirty="0" smtClean="0"/>
              <a:t>,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sure</a:t>
            </a:r>
            <a:r>
              <a:rPr lang="es-ES_tradnl" dirty="0" smtClean="0"/>
              <a:t> </a:t>
            </a:r>
            <a:r>
              <a:rPr lang="es-ES_tradnl" dirty="0" err="1" smtClean="0"/>
              <a:t>which</a:t>
            </a:r>
            <a:r>
              <a:rPr lang="es-ES_tradnl" dirty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</a:t>
            </a:r>
            <a:r>
              <a:rPr lang="es-ES_tradnl" dirty="0" err="1" smtClean="0"/>
              <a:t>should</a:t>
            </a:r>
            <a:r>
              <a:rPr lang="es-ES_tradnl" dirty="0" smtClean="0"/>
              <a:t> be.</a:t>
            </a:r>
          </a:p>
          <a:p>
            <a:pPr lvl="1"/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receivers</a:t>
            </a:r>
            <a:r>
              <a:rPr lang="es-ES_tradnl" dirty="0" smtClean="0"/>
              <a:t>, ECT </a:t>
            </a:r>
            <a:r>
              <a:rPr lang="es-ES_tradnl" dirty="0" err="1" smtClean="0"/>
              <a:t>and</a:t>
            </a:r>
            <a:r>
              <a:rPr lang="es-ES_tradnl" dirty="0" smtClean="0"/>
              <a:t> CE </a:t>
            </a:r>
            <a:r>
              <a:rPr lang="es-ES_tradnl" dirty="0" err="1" smtClean="0"/>
              <a:t>codepoints</a:t>
            </a:r>
            <a:r>
              <a:rPr lang="es-ES_tradnl" dirty="0" smtClean="0"/>
              <a:t> are </a:t>
            </a:r>
            <a:r>
              <a:rPr lang="es-ES_tradnl" dirty="0" err="1" smtClean="0"/>
              <a:t>ignored</a:t>
            </a:r>
            <a:r>
              <a:rPr lang="es-ES_tradnl" dirty="0" smtClean="0"/>
              <a:t>.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steps?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the authors perspective, the document is ready to call for adoption.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706</Words>
  <Application>Microsoft Macintosh PowerPoint</Application>
  <PresentationFormat>Presentación en pantalla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Adding Explicit Congestion Notification (ECN) to TCP control packets and TCP retransmissions </vt:lpstr>
      <vt:lpstr>Proposed experiment</vt:lpstr>
      <vt:lpstr>Specification: Network Behaviour Router or any middlebox</vt:lpstr>
      <vt:lpstr>Endpoint behaviour: SYN</vt:lpstr>
      <vt:lpstr>Client endpoint behaviour: SYN </vt:lpstr>
      <vt:lpstr>Pure ACK</vt:lpstr>
      <vt:lpstr>Window probe</vt:lpstr>
      <vt:lpstr>RST, FIN and retransmissions</vt:lpstr>
      <vt:lpstr>Next steps?</vt:lpstr>
    </vt:vector>
  </TitlesOfParts>
  <Company>uc3m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Explicit Congestion Notification (ECN) to TCP control packets and TCP retransmissions </dc:title>
  <dc:creator>marcelo bagnulo braun</dc:creator>
  <cp:lastModifiedBy>marcelo bagnulo braun</cp:lastModifiedBy>
  <cp:revision>9</cp:revision>
  <dcterms:created xsi:type="dcterms:W3CDTF">2016-11-11T16:58:02Z</dcterms:created>
  <dcterms:modified xsi:type="dcterms:W3CDTF">2016-11-12T19:14:55Z</dcterms:modified>
</cp:coreProperties>
</file>