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Default Extension="tiff" ContentType="image/tiff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BF0A0-C859-7543-B458-C2D0F832F681}" type="datetimeFigureOut">
              <a:rPr lang="es-ES_tradnl" smtClean="0"/>
              <a:t>14/11/16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F754B-1219-174B-A42D-21A5A974DCAC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L4S </a:t>
            </a:r>
            <a:r>
              <a:rPr lang="es-ES_tradnl" dirty="0" err="1" smtClean="0"/>
              <a:t>Architecture</a:t>
            </a:r>
            <a:r>
              <a:rPr lang="es-ES_tradnl" dirty="0" smtClean="0"/>
              <a:t> </a:t>
            </a:r>
            <a:r>
              <a:rPr lang="es-ES_tradnl" dirty="0" smtClean="0"/>
              <a:t>Low </a:t>
            </a:r>
            <a:r>
              <a:rPr lang="es-ES_tradnl" dirty="0" err="1" smtClean="0"/>
              <a:t>Latency</a:t>
            </a:r>
            <a:r>
              <a:rPr lang="es-ES_tradnl" dirty="0" smtClean="0"/>
              <a:t>, Low </a:t>
            </a:r>
            <a:r>
              <a:rPr lang="es-ES_tradnl" dirty="0" err="1" smtClean="0"/>
              <a:t>Loss</a:t>
            </a:r>
            <a:r>
              <a:rPr lang="es-ES_tradnl" dirty="0" smtClean="0"/>
              <a:t>, </a:t>
            </a:r>
            <a:r>
              <a:rPr lang="es-ES_tradnl" dirty="0" err="1" smtClean="0"/>
              <a:t>Scalable</a:t>
            </a:r>
            <a:r>
              <a:rPr lang="es-ES_tradnl" dirty="0" smtClean="0"/>
              <a:t> </a:t>
            </a:r>
            <a:r>
              <a:rPr lang="es-ES_tradnl" dirty="0" err="1" smtClean="0"/>
              <a:t>Throughput</a:t>
            </a:r>
            <a:r>
              <a:rPr lang="es-ES_tradnl" dirty="0" smtClean="0"/>
              <a:t> Internet </a:t>
            </a:r>
            <a:r>
              <a:rPr lang="es-ES_tradnl" dirty="0" err="1" smtClean="0"/>
              <a:t>Service</a:t>
            </a: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err="1" smtClean="0"/>
              <a:t>draft</a:t>
            </a:r>
            <a:r>
              <a:rPr lang="es-ES_tradnl" dirty="0" smtClean="0"/>
              <a:t>-</a:t>
            </a:r>
            <a:r>
              <a:rPr lang="es-ES_tradnl" dirty="0" err="1" smtClean="0"/>
              <a:t>briscoe</a:t>
            </a:r>
            <a:r>
              <a:rPr lang="es-ES_tradnl" dirty="0" smtClean="0"/>
              <a:t>-</a:t>
            </a:r>
            <a:r>
              <a:rPr lang="es-ES_tradnl" dirty="0" err="1" smtClean="0"/>
              <a:t>tsvwg</a:t>
            </a:r>
            <a:r>
              <a:rPr lang="es-ES_tradnl" dirty="0" smtClean="0"/>
              <a:t>-l4s-</a:t>
            </a:r>
            <a:r>
              <a:rPr lang="es-ES_tradnl" dirty="0" err="1" smtClean="0"/>
              <a:t>arch</a:t>
            </a:r>
            <a:r>
              <a:rPr lang="es-ES_tradnl" dirty="0" smtClean="0"/>
              <a:t>-00</a:t>
            </a:r>
          </a:p>
          <a:p>
            <a:r>
              <a:rPr lang="es-ES_tradnl" dirty="0" smtClean="0"/>
              <a:t>B. </a:t>
            </a:r>
            <a:r>
              <a:rPr lang="es-ES_tradnl" dirty="0" err="1" smtClean="0"/>
              <a:t>Briscoe</a:t>
            </a:r>
            <a:r>
              <a:rPr lang="es-ES_tradnl" dirty="0" smtClean="0"/>
              <a:t>, K. De </a:t>
            </a:r>
            <a:r>
              <a:rPr lang="es-ES_tradnl" dirty="0" err="1" smtClean="0"/>
              <a:t>Schepper</a:t>
            </a:r>
            <a:r>
              <a:rPr lang="es-ES_tradnl" dirty="0" smtClean="0"/>
              <a:t>, M. Bagnulo	</a:t>
            </a:r>
          </a:p>
          <a:p>
            <a:r>
              <a:rPr lang="es-ES_tradnl" dirty="0" smtClean="0"/>
              <a:t>IETF97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Provide reduced latency for Internet traffic</a:t>
            </a:r>
          </a:p>
          <a:p>
            <a:r>
              <a:rPr lang="en-GB" dirty="0" smtClean="0"/>
              <a:t>Achieve that by reducing the queuing latency suffered by TCP packets.</a:t>
            </a:r>
          </a:p>
          <a:p>
            <a:pPr lvl="1"/>
            <a:r>
              <a:rPr lang="en-GB" dirty="0" smtClean="0"/>
              <a:t>Current queues are inherent to the (large) saw tooth in TCP (either New Reno, Cubic or else)</a:t>
            </a:r>
          </a:p>
          <a:p>
            <a:pPr lvl="1"/>
            <a:r>
              <a:rPr lang="en-GB" dirty="0" smtClean="0"/>
              <a:t>Proved (in closed environments) that transport protocols with small saw teeth can significantly reduce the queuing delays (DCTCP)</a:t>
            </a:r>
          </a:p>
          <a:p>
            <a:r>
              <a:rPr lang="en-GB" dirty="0" smtClean="0"/>
              <a:t>L4S aims to provide safe deployment of small teeth transport protocols in the Internet.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L4S Architecture overview</a:t>
            </a:r>
            <a:endParaRPr lang="en-GB" dirty="0"/>
          </a:p>
        </p:txBody>
      </p:sp>
      <p:pic>
        <p:nvPicPr>
          <p:cNvPr id="4" name="Marcador de contenido 3" descr="l4s-arch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51009" b="-51009"/>
          <a:stretch>
            <a:fillRect/>
          </a:stretch>
        </p:blipFill>
        <p:spPr>
          <a:xfrm>
            <a:off x="457200" y="1215369"/>
            <a:ext cx="8229600" cy="4525963"/>
          </a:xfrm>
        </p:spPr>
      </p:pic>
      <p:sp>
        <p:nvSpPr>
          <p:cNvPr id="5" name="CuadroTexto 4"/>
          <p:cNvSpPr txBox="1"/>
          <p:nvPr/>
        </p:nvSpPr>
        <p:spPr>
          <a:xfrm>
            <a:off x="654288" y="4784726"/>
            <a:ext cx="1770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Host</a:t>
            </a:r>
            <a:endParaRPr lang="en-GB" dirty="0"/>
          </a:p>
        </p:txBody>
      </p:sp>
      <p:sp>
        <p:nvSpPr>
          <p:cNvPr id="6" name="CuadroTexto 5"/>
          <p:cNvSpPr txBox="1"/>
          <p:nvPr/>
        </p:nvSpPr>
        <p:spPr>
          <a:xfrm>
            <a:off x="2424716" y="4784726"/>
            <a:ext cx="1783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Protocol</a:t>
            </a:r>
            <a:endParaRPr lang="en-GB" dirty="0"/>
          </a:p>
        </p:txBody>
      </p:sp>
      <p:sp>
        <p:nvSpPr>
          <p:cNvPr id="7" name="CuadroTexto 6"/>
          <p:cNvSpPr txBox="1"/>
          <p:nvPr/>
        </p:nvSpPr>
        <p:spPr>
          <a:xfrm>
            <a:off x="4438897" y="4784726"/>
            <a:ext cx="286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Network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l4s-arch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51009" b="-51009"/>
          <a:stretch>
            <a:fillRect/>
          </a:stretch>
        </p:blipFill>
        <p:spPr>
          <a:xfrm>
            <a:off x="457200" y="271591"/>
            <a:ext cx="8229600" cy="4525963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L4S Architecture overview</a:t>
            </a:r>
            <a:br>
              <a:rPr lang="en-GB" dirty="0" smtClean="0"/>
            </a:br>
            <a:r>
              <a:rPr lang="en-GB" dirty="0" smtClean="0"/>
              <a:t>Host part - #3</a:t>
            </a:r>
            <a:endParaRPr lang="en-GB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57200" y="3540440"/>
            <a:ext cx="8229600" cy="258572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Scalable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congestion control </a:t>
            </a:r>
            <a:r>
              <a:rPr lang="en-GB" sz="3200" dirty="0" smtClean="0"/>
              <a:t>already exists (DCTCP)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mechanisms are needed to safe deployment in the Internet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GB" sz="3200" noProof="0" dirty="0" smtClean="0"/>
              <a:t>E.g. fall back to Reno if classic ECN bottleneck or in case of a loss, accurate ECN feedback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kumimoji="0" lang="en-GB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</a:t>
            </a:r>
            <a:r>
              <a:rPr kumimoji="0" lang="en-GB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others in draft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/>
              <a:t>Scalable congestion control for other transports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l4s-arch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51009" b="-51009"/>
          <a:stretch>
            <a:fillRect/>
          </a:stretch>
        </p:blipFill>
        <p:spPr>
          <a:xfrm>
            <a:off x="457200" y="271591"/>
            <a:ext cx="8229600" cy="4525963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L4S Architecture overview</a:t>
            </a:r>
            <a:br>
              <a:rPr lang="en-GB" dirty="0" smtClean="0"/>
            </a:br>
            <a:r>
              <a:rPr lang="en-GB" dirty="0" smtClean="0"/>
              <a:t>Network part #2</a:t>
            </a:r>
            <a:endParaRPr lang="en-GB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57200" y="3540440"/>
            <a:ext cx="8229600" cy="258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AQM that is able to isolate the L4S traffic </a:t>
            </a:r>
            <a:r>
              <a:rPr lang="en-GB" sz="3200" dirty="0" smtClean="0"/>
              <a:t>from regular traffic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L4s traffic would starve classic traffic and still not achieve low latency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l4s-arch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51009" b="-51009"/>
          <a:stretch>
            <a:fillRect/>
          </a:stretch>
        </p:blipFill>
        <p:spPr>
          <a:xfrm>
            <a:off x="457200" y="271591"/>
            <a:ext cx="8229600" cy="4525963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L4S Architecture overview</a:t>
            </a:r>
            <a:br>
              <a:rPr lang="en-GB" dirty="0" smtClean="0"/>
            </a:br>
            <a:r>
              <a:rPr lang="en-GB" dirty="0" smtClean="0"/>
              <a:t>Protocol part #1</a:t>
            </a:r>
            <a:endParaRPr lang="en-GB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57200" y="3540440"/>
            <a:ext cx="8229600" cy="258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mean to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distinguish L4S packets from regular packets, so the AQM can process them accordingly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update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_tradnl" dirty="0" err="1" smtClean="0"/>
              <a:t>Source</a:t>
            </a:r>
            <a:r>
              <a:rPr lang="es-ES_tradnl" dirty="0" smtClean="0"/>
              <a:t> </a:t>
            </a:r>
            <a:r>
              <a:rPr lang="es-ES_tradnl" dirty="0" err="1" smtClean="0"/>
              <a:t>Code</a:t>
            </a:r>
            <a:endParaRPr lang="es-ES_tradnl" dirty="0" smtClean="0"/>
          </a:p>
          <a:p>
            <a:pPr lvl="1"/>
            <a:r>
              <a:rPr lang="es-ES_tradnl" dirty="0" smtClean="0"/>
              <a:t>Dual </a:t>
            </a:r>
            <a:r>
              <a:rPr lang="es-ES_tradnl" dirty="0" err="1" smtClean="0"/>
              <a:t>Queue</a:t>
            </a:r>
            <a:r>
              <a:rPr lang="es-ES_tradnl" dirty="0" smtClean="0"/>
              <a:t> </a:t>
            </a:r>
            <a:r>
              <a:rPr lang="es-ES_tradnl" dirty="0" err="1" smtClean="0"/>
              <a:t>Coupled</a:t>
            </a:r>
            <a:r>
              <a:rPr lang="es-ES_tradnl" dirty="0" smtClean="0"/>
              <a:t> AQM,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Curvy</a:t>
            </a:r>
            <a:r>
              <a:rPr lang="es-ES_tradnl" dirty="0" smtClean="0"/>
              <a:t> RED </a:t>
            </a:r>
            <a:r>
              <a:rPr lang="es-ES_tradnl" dirty="0" err="1" smtClean="0"/>
              <a:t>for</a:t>
            </a:r>
            <a:r>
              <a:rPr lang="es-ES_tradnl" dirty="0" smtClean="0"/>
              <a:t> Linux (</a:t>
            </a:r>
            <a:r>
              <a:rPr lang="es-ES_tradnl" dirty="0" err="1" smtClean="0"/>
              <a:t>access</a:t>
            </a:r>
            <a:r>
              <a:rPr lang="es-ES_tradnl" dirty="0" smtClean="0"/>
              <a:t> </a:t>
            </a:r>
            <a:r>
              <a:rPr lang="es-ES_tradnl" dirty="0" err="1" smtClean="0"/>
              <a:t>available</a:t>
            </a:r>
            <a:r>
              <a:rPr lang="es-ES_tradnl" dirty="0" smtClean="0"/>
              <a:t> </a:t>
            </a:r>
            <a:r>
              <a:rPr lang="es-ES_tradnl" dirty="0" err="1" smtClean="0"/>
              <a:t>shortly</a:t>
            </a:r>
            <a:r>
              <a:rPr lang="es-ES_tradnl" dirty="0" smtClean="0"/>
              <a:t>), </a:t>
            </a:r>
            <a:r>
              <a:rPr lang="es-ES_tradnl" dirty="0" err="1" smtClean="0"/>
              <a:t>With</a:t>
            </a:r>
            <a:r>
              <a:rPr lang="es-ES_tradnl" dirty="0" smtClean="0"/>
              <a:t> PI2 </a:t>
            </a:r>
            <a:r>
              <a:rPr lang="es-ES_tradnl" dirty="0" err="1" smtClean="0"/>
              <a:t>for</a:t>
            </a:r>
            <a:r>
              <a:rPr lang="es-ES_tradnl" dirty="0" smtClean="0"/>
              <a:t> Linux [UPDATED]</a:t>
            </a:r>
          </a:p>
          <a:p>
            <a:pPr lvl="1"/>
            <a:r>
              <a:rPr lang="es-ES_tradnl" dirty="0" smtClean="0"/>
              <a:t>Data Centre TCP (DCTCP) </a:t>
            </a:r>
            <a:r>
              <a:rPr lang="es-ES_tradnl" dirty="0" err="1" smtClean="0"/>
              <a:t>fo</a:t>
            </a:r>
            <a:r>
              <a:rPr lang="es-ES_tradnl" dirty="0" smtClean="0"/>
              <a:t> Linux (in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mainline</a:t>
            </a:r>
            <a:r>
              <a:rPr lang="es-ES_tradnl" dirty="0" smtClean="0"/>
              <a:t> kernel), </a:t>
            </a:r>
            <a:r>
              <a:rPr lang="es-ES_tradnl" dirty="0" err="1" smtClean="0"/>
              <a:t>FreeBSD</a:t>
            </a:r>
            <a:r>
              <a:rPr lang="es-ES_tradnl" dirty="0" smtClean="0"/>
              <a:t> </a:t>
            </a:r>
            <a:r>
              <a:rPr lang="es-ES_tradnl" dirty="0" err="1" smtClean="0"/>
              <a:t>patch</a:t>
            </a:r>
            <a:r>
              <a:rPr lang="es-ES_tradnl" dirty="0" smtClean="0"/>
              <a:t>, ns2 </a:t>
            </a:r>
            <a:r>
              <a:rPr lang="es-ES_tradnl" dirty="0" err="1" smtClean="0"/>
              <a:t>patch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err="1" smtClean="0"/>
              <a:t>Accurate</a:t>
            </a:r>
            <a:r>
              <a:rPr lang="es-ES_tradnl" dirty="0" smtClean="0"/>
              <a:t> ECN TCP Feedback </a:t>
            </a:r>
            <a:r>
              <a:rPr lang="es-ES_tradnl" dirty="0" err="1" smtClean="0"/>
              <a:t>for</a:t>
            </a:r>
            <a:r>
              <a:rPr lang="es-ES_tradnl" dirty="0" smtClean="0"/>
              <a:t> Linux [COMPLETED, </a:t>
            </a:r>
            <a:r>
              <a:rPr lang="es-ES_tradnl" dirty="0" err="1" smtClean="0"/>
              <a:t>but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fully</a:t>
            </a:r>
            <a:r>
              <a:rPr lang="es-ES_tradnl" dirty="0" smtClean="0"/>
              <a:t> </a:t>
            </a:r>
            <a:r>
              <a:rPr lang="es-ES_tradnl" dirty="0" err="1" smtClean="0"/>
              <a:t>tested</a:t>
            </a:r>
            <a:r>
              <a:rPr lang="es-ES_tradnl" dirty="0" smtClean="0"/>
              <a:t>]</a:t>
            </a:r>
          </a:p>
          <a:p>
            <a:r>
              <a:rPr lang="es-ES_tradnl" dirty="0" smtClean="0"/>
              <a:t>IETF </a:t>
            </a:r>
            <a:r>
              <a:rPr lang="es-ES_tradnl" dirty="0" err="1" smtClean="0"/>
              <a:t>specs</a:t>
            </a:r>
            <a:endParaRPr lang="es-ES_tradnl" dirty="0" smtClean="0"/>
          </a:p>
          <a:p>
            <a:pPr lvl="1"/>
            <a:r>
              <a:rPr lang="es-ES_tradnl" dirty="0" smtClean="0"/>
              <a:t>Low </a:t>
            </a:r>
            <a:r>
              <a:rPr lang="es-ES_tradnl" dirty="0" err="1" smtClean="0"/>
              <a:t>Latency</a:t>
            </a:r>
            <a:r>
              <a:rPr lang="es-ES_tradnl" dirty="0" smtClean="0"/>
              <a:t>, Low </a:t>
            </a:r>
            <a:r>
              <a:rPr lang="es-ES_tradnl" dirty="0" err="1" smtClean="0"/>
              <a:t>Loss</a:t>
            </a:r>
            <a:r>
              <a:rPr lang="es-ES_tradnl" dirty="0" smtClean="0"/>
              <a:t>, </a:t>
            </a:r>
            <a:r>
              <a:rPr lang="es-ES_tradnl" dirty="0" err="1" smtClean="0"/>
              <a:t>Scalable</a:t>
            </a:r>
            <a:r>
              <a:rPr lang="es-ES_tradnl" dirty="0" smtClean="0"/>
              <a:t> </a:t>
            </a:r>
            <a:r>
              <a:rPr lang="es-ES_tradnl" dirty="0" err="1" smtClean="0"/>
              <a:t>Throughput</a:t>
            </a:r>
            <a:r>
              <a:rPr lang="es-ES_tradnl" dirty="0" smtClean="0"/>
              <a:t> (L4S) Internet </a:t>
            </a:r>
            <a:r>
              <a:rPr lang="es-ES_tradnl" dirty="0" err="1" smtClean="0"/>
              <a:t>Service</a:t>
            </a:r>
            <a:r>
              <a:rPr lang="es-ES_tradnl" dirty="0" smtClean="0"/>
              <a:t>: </a:t>
            </a:r>
            <a:r>
              <a:rPr lang="es-ES_tradnl" dirty="0" err="1" smtClean="0"/>
              <a:t>Architecture</a:t>
            </a:r>
            <a:r>
              <a:rPr lang="es-ES_tradnl" dirty="0"/>
              <a:t> </a:t>
            </a:r>
            <a:r>
              <a:rPr lang="es-ES_tradnl" dirty="0" smtClean="0"/>
              <a:t>&lt;</a:t>
            </a:r>
            <a:r>
              <a:rPr lang="es-ES_tradnl" dirty="0" err="1" smtClean="0"/>
              <a:t>draft</a:t>
            </a:r>
            <a:r>
              <a:rPr lang="es-ES_tradnl" dirty="0" smtClean="0"/>
              <a:t>-</a:t>
            </a:r>
            <a:r>
              <a:rPr lang="es-ES_tradnl" dirty="0" err="1" smtClean="0"/>
              <a:t>briscoe</a:t>
            </a:r>
            <a:r>
              <a:rPr lang="es-ES_tradnl" dirty="0" smtClean="0"/>
              <a:t>-</a:t>
            </a:r>
            <a:r>
              <a:rPr lang="es-ES_tradnl" dirty="0" err="1" smtClean="0"/>
              <a:t>tsvwg</a:t>
            </a:r>
            <a:r>
              <a:rPr lang="es-ES_tradnl" dirty="0" smtClean="0"/>
              <a:t>-l4s-</a:t>
            </a:r>
            <a:r>
              <a:rPr lang="es-ES_tradnl" dirty="0" err="1" smtClean="0"/>
              <a:t>arch</a:t>
            </a:r>
            <a:r>
              <a:rPr lang="es-ES_tradnl" dirty="0" smtClean="0"/>
              <a:t>&gt; [NEW]</a:t>
            </a:r>
          </a:p>
          <a:p>
            <a:pPr lvl="1"/>
            <a:r>
              <a:rPr lang="es-ES_tradnl" dirty="0" smtClean="0"/>
              <a:t>A </a:t>
            </a:r>
            <a:r>
              <a:rPr lang="es-ES_tradnl" dirty="0" err="1" smtClean="0"/>
              <a:t>proposed</a:t>
            </a:r>
            <a:r>
              <a:rPr lang="es-ES_tradnl" dirty="0" smtClean="0"/>
              <a:t> </a:t>
            </a:r>
            <a:r>
              <a:rPr lang="es-ES_tradnl" dirty="0" err="1" smtClean="0"/>
              <a:t>new</a:t>
            </a:r>
            <a:r>
              <a:rPr lang="es-ES_tradnl" dirty="0" smtClean="0"/>
              <a:t> </a:t>
            </a:r>
            <a:r>
              <a:rPr lang="es-ES_tradnl" dirty="0" err="1" smtClean="0"/>
              <a:t>identifier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Low </a:t>
            </a:r>
            <a:r>
              <a:rPr lang="es-ES_tradnl" dirty="0" err="1" smtClean="0"/>
              <a:t>Latency</a:t>
            </a:r>
            <a:r>
              <a:rPr lang="es-ES_tradnl" dirty="0" smtClean="0"/>
              <a:t>, Low </a:t>
            </a:r>
            <a:r>
              <a:rPr lang="es-ES_tradnl" dirty="0" err="1" smtClean="0"/>
              <a:t>Loss</a:t>
            </a:r>
            <a:r>
              <a:rPr lang="es-ES_tradnl" dirty="0" smtClean="0"/>
              <a:t>, </a:t>
            </a:r>
            <a:r>
              <a:rPr lang="es-ES_tradnl" dirty="0" err="1" smtClean="0"/>
              <a:t>Scalable</a:t>
            </a:r>
            <a:r>
              <a:rPr lang="es-ES_tradnl" dirty="0" smtClean="0"/>
              <a:t> </a:t>
            </a:r>
            <a:r>
              <a:rPr lang="es-ES_tradnl" dirty="0" err="1" smtClean="0"/>
              <a:t>throughput</a:t>
            </a:r>
            <a:r>
              <a:rPr lang="es-ES_tradnl" dirty="0" smtClean="0"/>
              <a:t> (L4S) </a:t>
            </a:r>
            <a:r>
              <a:rPr lang="es-ES_tradnl" dirty="0" err="1" smtClean="0"/>
              <a:t>packets</a:t>
            </a:r>
            <a:r>
              <a:rPr lang="es-ES_tradnl" dirty="0"/>
              <a:t> </a:t>
            </a:r>
            <a:r>
              <a:rPr lang="es-ES_tradnl" dirty="0" smtClean="0"/>
              <a:t>&lt;</a:t>
            </a:r>
            <a:r>
              <a:rPr lang="es-ES_tradnl" dirty="0" err="1" smtClean="0"/>
              <a:t>draft</a:t>
            </a:r>
            <a:r>
              <a:rPr lang="es-ES_tradnl" dirty="0" smtClean="0"/>
              <a:t>-</a:t>
            </a:r>
            <a:r>
              <a:rPr lang="es-ES_tradnl" dirty="0" err="1" smtClean="0"/>
              <a:t>briscoe</a:t>
            </a:r>
            <a:r>
              <a:rPr lang="es-ES_tradnl" dirty="0" smtClean="0"/>
              <a:t>-</a:t>
            </a:r>
            <a:r>
              <a:rPr lang="es-ES_tradnl" dirty="0" err="1" smtClean="0"/>
              <a:t>tsvwg</a:t>
            </a:r>
            <a:r>
              <a:rPr lang="es-ES_tradnl" dirty="0" smtClean="0"/>
              <a:t>-</a:t>
            </a:r>
            <a:r>
              <a:rPr lang="es-ES_tradnl" dirty="0" err="1" smtClean="0"/>
              <a:t>ecn</a:t>
            </a:r>
            <a:r>
              <a:rPr lang="es-ES_tradnl" dirty="0" smtClean="0"/>
              <a:t>-l4s-</a:t>
            </a:r>
            <a:r>
              <a:rPr lang="es-ES_tradnl" dirty="0" err="1" smtClean="0"/>
              <a:t>id</a:t>
            </a:r>
            <a:r>
              <a:rPr lang="es-ES_tradnl" dirty="0" smtClean="0"/>
              <a:t>&gt; [UPDATED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reflect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proposed</a:t>
            </a:r>
            <a:r>
              <a:rPr lang="es-ES_tradnl" dirty="0" smtClean="0"/>
              <a:t> </a:t>
            </a:r>
            <a:r>
              <a:rPr lang="es-ES_tradnl" dirty="0" err="1" smtClean="0"/>
              <a:t>process</a:t>
            </a:r>
            <a:r>
              <a:rPr lang="es-ES_tradnl" dirty="0" smtClean="0"/>
              <a:t>]</a:t>
            </a:r>
          </a:p>
          <a:p>
            <a:pPr lvl="2"/>
            <a:r>
              <a:rPr lang="es-ES_tradnl" dirty="0" err="1" smtClean="0"/>
              <a:t>enabled</a:t>
            </a:r>
            <a:r>
              <a:rPr lang="es-ES_tradnl" dirty="0" smtClean="0"/>
              <a:t> by &lt;</a:t>
            </a:r>
            <a:r>
              <a:rPr lang="es-ES_tradnl" dirty="0" err="1" smtClean="0"/>
              <a:t>draft</a:t>
            </a:r>
            <a:r>
              <a:rPr lang="es-ES_tradnl" dirty="0" smtClean="0"/>
              <a:t>-</a:t>
            </a:r>
            <a:r>
              <a:rPr lang="es-ES_tradnl" dirty="0" err="1" smtClean="0"/>
              <a:t>black</a:t>
            </a:r>
            <a:r>
              <a:rPr lang="es-ES_tradnl" dirty="0" smtClean="0"/>
              <a:t>-</a:t>
            </a:r>
            <a:r>
              <a:rPr lang="es-ES_tradnl" dirty="0" err="1" smtClean="0"/>
              <a:t>tsvwg</a:t>
            </a:r>
            <a:r>
              <a:rPr lang="es-ES_tradnl" dirty="0" smtClean="0"/>
              <a:t>-</a:t>
            </a:r>
            <a:r>
              <a:rPr lang="es-ES_tradnl" dirty="0" err="1" smtClean="0"/>
              <a:t>ecn</a:t>
            </a:r>
            <a:r>
              <a:rPr lang="es-ES_tradnl" dirty="0" smtClean="0"/>
              <a:t>-</a:t>
            </a:r>
            <a:r>
              <a:rPr lang="es-ES_tradnl" dirty="0" err="1" smtClean="0"/>
              <a:t>experimentation</a:t>
            </a:r>
            <a:r>
              <a:rPr lang="es-ES_tradnl" dirty="0" smtClean="0"/>
              <a:t>&gt; [NEW]</a:t>
            </a:r>
          </a:p>
          <a:p>
            <a:pPr lvl="1"/>
            <a:r>
              <a:rPr lang="es-ES_tradnl" dirty="0" smtClean="0"/>
              <a:t>Dual-</a:t>
            </a:r>
            <a:r>
              <a:rPr lang="es-ES_tradnl" dirty="0" err="1" smtClean="0"/>
              <a:t>queue</a:t>
            </a:r>
            <a:r>
              <a:rPr lang="es-ES_tradnl" dirty="0" smtClean="0"/>
              <a:t> AQM: : &lt;</a:t>
            </a:r>
            <a:r>
              <a:rPr lang="es-ES_tradnl" dirty="0" err="1" smtClean="0"/>
              <a:t>draft</a:t>
            </a:r>
            <a:r>
              <a:rPr lang="es-ES_tradnl" dirty="0" smtClean="0"/>
              <a:t>-</a:t>
            </a:r>
            <a:r>
              <a:rPr lang="es-ES_tradnl" dirty="0" err="1" smtClean="0"/>
              <a:t>briscoe</a:t>
            </a:r>
            <a:r>
              <a:rPr lang="es-ES_tradnl" dirty="0" smtClean="0"/>
              <a:t>-</a:t>
            </a:r>
            <a:r>
              <a:rPr lang="es-ES_tradnl" dirty="0" err="1" smtClean="0"/>
              <a:t>tsvwg</a:t>
            </a:r>
            <a:r>
              <a:rPr lang="es-ES_tradnl" dirty="0" smtClean="0"/>
              <a:t>-</a:t>
            </a:r>
            <a:r>
              <a:rPr lang="es-ES_tradnl" dirty="0" err="1" smtClean="0"/>
              <a:t>aqm</a:t>
            </a:r>
            <a:r>
              <a:rPr lang="es-ES_tradnl" dirty="0" smtClean="0"/>
              <a:t>-</a:t>
            </a:r>
            <a:r>
              <a:rPr lang="es-ES_tradnl" dirty="0" err="1" smtClean="0"/>
              <a:t>dualq</a:t>
            </a:r>
            <a:r>
              <a:rPr lang="es-ES_tradnl" dirty="0" smtClean="0"/>
              <a:t>-</a:t>
            </a:r>
            <a:r>
              <a:rPr lang="es-ES_tradnl" dirty="0" err="1" smtClean="0"/>
              <a:t>coupled</a:t>
            </a:r>
            <a:r>
              <a:rPr lang="es-ES_tradnl" dirty="0" smtClean="0"/>
              <a:t>&gt;</a:t>
            </a:r>
          </a:p>
          <a:p>
            <a:pPr lvl="1"/>
            <a:r>
              <a:rPr lang="es-ES_tradnl" dirty="0" err="1" smtClean="0"/>
              <a:t>scalable</a:t>
            </a:r>
            <a:r>
              <a:rPr lang="es-ES_tradnl" dirty="0" smtClean="0"/>
              <a:t> TCP </a:t>
            </a:r>
            <a:r>
              <a:rPr lang="es-ES_tradnl" dirty="0" err="1" smtClean="0"/>
              <a:t>algorithms</a:t>
            </a:r>
            <a:r>
              <a:rPr lang="es-ES_tradnl" dirty="0" smtClean="0"/>
              <a:t>, </a:t>
            </a:r>
            <a:r>
              <a:rPr lang="es-ES_tradnl" dirty="0" err="1" smtClean="0"/>
              <a:t>e.g</a:t>
            </a:r>
            <a:r>
              <a:rPr lang="es-ES_tradnl" dirty="0" smtClean="0"/>
              <a:t>. Data Centre TCP (DCTCP)  &lt;</a:t>
            </a:r>
            <a:r>
              <a:rPr lang="es-ES_tradnl" dirty="0" err="1" smtClean="0"/>
              <a:t>draft</a:t>
            </a:r>
            <a:r>
              <a:rPr lang="es-ES_tradnl" dirty="0" smtClean="0"/>
              <a:t>-</a:t>
            </a:r>
            <a:r>
              <a:rPr lang="es-ES_tradnl" dirty="0" err="1" smtClean="0"/>
              <a:t>ietf</a:t>
            </a:r>
            <a:r>
              <a:rPr lang="es-ES_tradnl" dirty="0" smtClean="0"/>
              <a:t>-</a:t>
            </a:r>
            <a:r>
              <a:rPr lang="es-ES_tradnl" dirty="0" err="1" smtClean="0"/>
              <a:t>tcpm</a:t>
            </a:r>
            <a:r>
              <a:rPr lang="es-ES_tradnl" dirty="0" smtClean="0"/>
              <a:t>-</a:t>
            </a:r>
            <a:r>
              <a:rPr lang="es-ES_tradnl" dirty="0" err="1" smtClean="0"/>
              <a:t>dctcp</a:t>
            </a:r>
            <a:r>
              <a:rPr lang="es-ES_tradnl" dirty="0" smtClean="0"/>
              <a:t>&gt;</a:t>
            </a:r>
          </a:p>
          <a:p>
            <a:pPr lvl="1"/>
            <a:r>
              <a:rPr lang="es-ES_tradnl" dirty="0" err="1" smtClean="0"/>
              <a:t>Accurate</a:t>
            </a:r>
            <a:r>
              <a:rPr lang="es-ES_tradnl" dirty="0" smtClean="0"/>
              <a:t> ECN: &lt;</a:t>
            </a:r>
            <a:r>
              <a:rPr lang="es-ES_tradnl" dirty="0" err="1" smtClean="0"/>
              <a:t>draft</a:t>
            </a:r>
            <a:r>
              <a:rPr lang="es-ES_tradnl" dirty="0" smtClean="0"/>
              <a:t>-</a:t>
            </a:r>
            <a:r>
              <a:rPr lang="es-ES_tradnl" dirty="0" err="1" smtClean="0"/>
              <a:t>ietf</a:t>
            </a:r>
            <a:r>
              <a:rPr lang="es-ES_tradnl" dirty="0" smtClean="0"/>
              <a:t>-</a:t>
            </a:r>
            <a:r>
              <a:rPr lang="es-ES_tradnl" dirty="0" err="1" smtClean="0"/>
              <a:t>tcpm</a:t>
            </a:r>
            <a:r>
              <a:rPr lang="es-ES_tradnl" dirty="0" smtClean="0"/>
              <a:t>-</a:t>
            </a:r>
            <a:r>
              <a:rPr lang="es-ES_tradnl" dirty="0" err="1" smtClean="0"/>
              <a:t>accurate</a:t>
            </a:r>
            <a:r>
              <a:rPr lang="es-ES_tradnl" dirty="0" smtClean="0"/>
              <a:t>-</a:t>
            </a:r>
            <a:r>
              <a:rPr lang="es-ES_tradnl" dirty="0" err="1" smtClean="0"/>
              <a:t>ecn</a:t>
            </a:r>
            <a:r>
              <a:rPr lang="es-ES_tradnl" dirty="0" smtClean="0"/>
              <a:t>&gt; [UPDATED]</a:t>
            </a:r>
          </a:p>
          <a:p>
            <a:pPr lvl="1"/>
            <a:r>
              <a:rPr lang="es-ES_tradnl" dirty="0" err="1" smtClean="0"/>
              <a:t>Adding</a:t>
            </a:r>
            <a:r>
              <a:rPr lang="es-ES_tradnl" dirty="0" smtClean="0"/>
              <a:t> ECN </a:t>
            </a:r>
            <a:r>
              <a:rPr lang="es-ES_tradnl" dirty="0" err="1" smtClean="0"/>
              <a:t>to</a:t>
            </a:r>
            <a:r>
              <a:rPr lang="es-ES_tradnl" dirty="0" smtClean="0"/>
              <a:t> TCP control </a:t>
            </a:r>
            <a:r>
              <a:rPr lang="es-ES_tradnl" dirty="0" err="1" smtClean="0"/>
              <a:t>packets</a:t>
            </a:r>
            <a:r>
              <a:rPr lang="es-ES_tradnl" dirty="0" smtClean="0"/>
              <a:t>:  &lt;</a:t>
            </a:r>
            <a:r>
              <a:rPr lang="es-ES_tradnl" dirty="0" err="1" smtClean="0"/>
              <a:t>draft</a:t>
            </a:r>
            <a:r>
              <a:rPr lang="es-ES_tradnl" dirty="0" smtClean="0"/>
              <a:t>-bagnulo-</a:t>
            </a:r>
            <a:r>
              <a:rPr lang="es-ES_tradnl" dirty="0" err="1" smtClean="0"/>
              <a:t>tcpm</a:t>
            </a:r>
            <a:r>
              <a:rPr lang="es-ES_tradnl" dirty="0" smtClean="0"/>
              <a:t>-</a:t>
            </a:r>
            <a:r>
              <a:rPr lang="es-ES_tradnl" dirty="0" err="1" smtClean="0"/>
              <a:t>generalized</a:t>
            </a:r>
            <a:r>
              <a:rPr lang="es-ES_tradnl" dirty="0" smtClean="0"/>
              <a:t>-</a:t>
            </a:r>
            <a:r>
              <a:rPr lang="es-ES_tradnl" dirty="0" err="1" smtClean="0"/>
              <a:t>ecn</a:t>
            </a:r>
            <a:r>
              <a:rPr lang="es-ES_tradnl" dirty="0" smtClean="0"/>
              <a:t>&gt; [UPDATED]</a:t>
            </a:r>
          </a:p>
          <a:p>
            <a:r>
              <a:rPr lang="es-ES_tradnl" dirty="0" err="1" smtClean="0"/>
              <a:t>Papers</a:t>
            </a:r>
            <a:endParaRPr lang="es-ES_tradnl" dirty="0" smtClean="0"/>
          </a:p>
          <a:p>
            <a:pPr lvl="1"/>
            <a:r>
              <a:rPr lang="es-ES_tradnl" dirty="0" err="1" smtClean="0"/>
              <a:t>Article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IETF Journal </a:t>
            </a:r>
            <a:r>
              <a:rPr lang="es-ES_tradnl" dirty="0" err="1" smtClean="0"/>
              <a:t>describing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Demo in Bits-N-Bites at </a:t>
            </a:r>
            <a:r>
              <a:rPr lang="es-ES_tradnl" dirty="0" err="1" smtClean="0"/>
              <a:t>the</a:t>
            </a:r>
            <a:r>
              <a:rPr lang="es-ES_tradnl" dirty="0" smtClean="0"/>
              <a:t> IETF in </a:t>
            </a:r>
            <a:r>
              <a:rPr lang="es-ES_tradnl" dirty="0" err="1" smtClean="0"/>
              <a:t>Prague</a:t>
            </a:r>
            <a:r>
              <a:rPr lang="es-ES_tradnl" dirty="0" smtClean="0"/>
              <a:t>, July 2015.</a:t>
            </a:r>
            <a:r>
              <a:rPr lang="es-ES_tradnl" dirty="0"/>
              <a:t> </a:t>
            </a:r>
            <a:r>
              <a:rPr lang="es-ES_tradnl" dirty="0" smtClean="0"/>
              <a:t>“Ultra-Low </a:t>
            </a:r>
            <a:r>
              <a:rPr lang="es-ES_tradnl" dirty="0" err="1" smtClean="0"/>
              <a:t>Delay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All</a:t>
            </a:r>
            <a:r>
              <a:rPr lang="es-ES_tradnl" dirty="0" smtClean="0"/>
              <a:t>” IETF Journal, </a:t>
            </a:r>
            <a:r>
              <a:rPr lang="es-ES_tradnl" dirty="0" err="1" smtClean="0"/>
              <a:t>Nov</a:t>
            </a:r>
            <a:r>
              <a:rPr lang="es-ES_tradnl" dirty="0" smtClean="0"/>
              <a:t> 2015.</a:t>
            </a:r>
          </a:p>
          <a:p>
            <a:pPr lvl="1"/>
            <a:r>
              <a:rPr lang="es-ES_tradnl" dirty="0" smtClean="0"/>
              <a:t>“Ultra-Low </a:t>
            </a:r>
            <a:r>
              <a:rPr lang="es-ES_tradnl" dirty="0" err="1" smtClean="0"/>
              <a:t>Delay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All</a:t>
            </a:r>
            <a:r>
              <a:rPr lang="es-ES_tradnl" dirty="0" smtClean="0"/>
              <a:t>: </a:t>
            </a:r>
            <a:r>
              <a:rPr lang="es-ES_tradnl" dirty="0" err="1" smtClean="0"/>
              <a:t>Live</a:t>
            </a:r>
            <a:r>
              <a:rPr lang="es-ES_tradnl" dirty="0" smtClean="0"/>
              <a:t> </a:t>
            </a:r>
            <a:r>
              <a:rPr lang="es-ES_tradnl" dirty="0" err="1" smtClean="0"/>
              <a:t>Experience</a:t>
            </a:r>
            <a:r>
              <a:rPr lang="es-ES_tradnl" dirty="0" smtClean="0"/>
              <a:t>, </a:t>
            </a:r>
            <a:r>
              <a:rPr lang="es-ES_tradnl" dirty="0" err="1" smtClean="0"/>
              <a:t>Live</a:t>
            </a:r>
            <a:r>
              <a:rPr lang="es-ES_tradnl" dirty="0" smtClean="0"/>
              <a:t> </a:t>
            </a:r>
            <a:r>
              <a:rPr lang="es-ES_tradnl" dirty="0" err="1" smtClean="0"/>
              <a:t>Analysis</a:t>
            </a:r>
            <a:r>
              <a:rPr lang="es-ES_tradnl" dirty="0" smtClean="0"/>
              <a:t>“, </a:t>
            </a:r>
            <a:r>
              <a:rPr lang="es-ES_tradnl" dirty="0" err="1" smtClean="0"/>
              <a:t>Proc</a:t>
            </a:r>
            <a:r>
              <a:rPr lang="es-ES_tradnl" dirty="0" smtClean="0"/>
              <a:t>. ACM Multimedia Systems; Demo </a:t>
            </a:r>
            <a:r>
              <a:rPr lang="es-ES_tradnl" dirty="0" err="1" smtClean="0"/>
              <a:t>Session</a:t>
            </a:r>
            <a:r>
              <a:rPr lang="es-ES_tradnl" dirty="0" smtClean="0"/>
              <a:t> (May 2016).</a:t>
            </a:r>
          </a:p>
          <a:p>
            <a:pPr lvl="1"/>
            <a:r>
              <a:rPr lang="es-ES_tradnl" dirty="0" smtClean="0"/>
              <a:t>“PI2: A </a:t>
            </a:r>
            <a:r>
              <a:rPr lang="es-ES_tradnl" dirty="0" err="1" smtClean="0"/>
              <a:t>Linearized</a:t>
            </a:r>
            <a:r>
              <a:rPr lang="es-ES_tradnl" dirty="0" smtClean="0"/>
              <a:t> AQM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both</a:t>
            </a:r>
            <a:r>
              <a:rPr lang="es-ES_tradnl" dirty="0" smtClean="0"/>
              <a:t> </a:t>
            </a:r>
            <a:r>
              <a:rPr lang="es-ES_tradnl" dirty="0" err="1" smtClean="0"/>
              <a:t>Classic</a:t>
            </a:r>
            <a:r>
              <a:rPr lang="es-ES_tradnl" dirty="0" smtClean="0"/>
              <a:t> </a:t>
            </a:r>
            <a:r>
              <a:rPr lang="es-ES_tradnl" dirty="0" err="1" smtClean="0"/>
              <a:t>and</a:t>
            </a:r>
            <a:r>
              <a:rPr lang="es-ES_tradnl" dirty="0" smtClean="0"/>
              <a:t> </a:t>
            </a:r>
            <a:r>
              <a:rPr lang="es-ES_tradnl" dirty="0" err="1" smtClean="0"/>
              <a:t>Scalable</a:t>
            </a:r>
            <a:r>
              <a:rPr lang="es-ES_tradnl" dirty="0" smtClean="0"/>
              <a:t> TCP,” </a:t>
            </a:r>
            <a:r>
              <a:rPr lang="es-ES_tradnl" dirty="0" err="1" smtClean="0"/>
              <a:t>Proc</a:t>
            </a:r>
            <a:r>
              <a:rPr lang="es-ES_tradnl" dirty="0" smtClean="0"/>
              <a:t>. ACM CONEXT 2016 (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appear</a:t>
            </a:r>
            <a:r>
              <a:rPr lang="es-ES_tradnl" dirty="0" smtClean="0"/>
              <a:t> </a:t>
            </a:r>
            <a:r>
              <a:rPr lang="es-ES_tradnl" dirty="0" err="1" smtClean="0"/>
              <a:t>Dec</a:t>
            </a:r>
            <a:r>
              <a:rPr lang="es-ES_tradnl" dirty="0" smtClean="0"/>
              <a:t> 2016). [NEW]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	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review and comment.</a:t>
            </a:r>
          </a:p>
          <a:p>
            <a:r>
              <a:rPr lang="en-GB" dirty="0" smtClean="0"/>
              <a:t>From the authors perspective, the document is in good enough shape for have a call </a:t>
            </a:r>
            <a:r>
              <a:rPr lang="en-GB" smtClean="0"/>
              <a:t>for adoption.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584</Words>
  <Application>Microsoft Macintosh PowerPoint</Application>
  <PresentationFormat>Presentación en pantalla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L4S Architecture Low Latency, Low Loss, Scalable Throughput Internet Service</vt:lpstr>
      <vt:lpstr>Motivation</vt:lpstr>
      <vt:lpstr>L4S Architecture overview</vt:lpstr>
      <vt:lpstr>L4S Architecture overview Host part - #3</vt:lpstr>
      <vt:lpstr>L4S Architecture overview Network part #2</vt:lpstr>
      <vt:lpstr>L4S Architecture overview Protocol part #1</vt:lpstr>
      <vt:lpstr>Status update</vt:lpstr>
      <vt:lpstr>Next steps </vt:lpstr>
    </vt:vector>
  </TitlesOfParts>
  <Company>uc3m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L4S Architecture Low Latency, Low Loss, Scalable Throughput Internet Service</dc:title>
  <dc:creator>marcelo bagnulo braun</dc:creator>
  <cp:lastModifiedBy>marcelo bagnulo braun</cp:lastModifiedBy>
  <cp:revision>4</cp:revision>
  <dcterms:created xsi:type="dcterms:W3CDTF">2016-11-14T03:54:23Z</dcterms:created>
  <dcterms:modified xsi:type="dcterms:W3CDTF">2016-11-14T05:08:22Z</dcterms:modified>
</cp:coreProperties>
</file>